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8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09480" y="273600"/>
            <a:ext cx="10972440" cy="1144800"/>
          </a:xfrm>
          <a:prstGeom prst="rect">
            <a:avLst/>
          </a:prstGeom>
        </p:spPr>
        <p:txBody>
          <a:bodyPr lIns="0" tIns="0" rIns="0" bIns="0" anchor="ctr"/>
          <a:lstStyle/>
          <a:p>
            <a:endParaRPr lang="es-AR" sz="1400" b="0" strike="noStrike" spc="-1">
              <a:solidFill>
                <a:srgbClr val="000000"/>
              </a:solidFill>
              <a:uFill>
                <a:solidFill>
                  <a:srgbClr val="FFFFFF"/>
                </a:solidFill>
              </a:uFill>
              <a:latin typeface="Arial"/>
            </a:endParaRPr>
          </a:p>
        </p:txBody>
      </p:sp>
      <p:sp>
        <p:nvSpPr>
          <p:cNvPr id="27" name="PlaceHolder 2"/>
          <p:cNvSpPr>
            <a:spLocks noGrp="1"/>
          </p:cNvSpPr>
          <p:nvPr>
            <p:ph type="body"/>
          </p:nvPr>
        </p:nvSpPr>
        <p:spPr>
          <a:xfrm>
            <a:off x="609480" y="1604520"/>
            <a:ext cx="10972440" cy="1896840"/>
          </a:xfrm>
          <a:prstGeom prst="rect">
            <a:avLst/>
          </a:prstGeom>
        </p:spPr>
        <p:txBody>
          <a:bodyPr lIns="0" tIns="0" rIns="0" bIns="0"/>
          <a:lstStyle/>
          <a:p>
            <a:endParaRPr lang="es-AR" sz="1400" b="0" strike="noStrike" spc="-1">
              <a:solidFill>
                <a:srgbClr val="000000"/>
              </a:solidFill>
              <a:uFill>
                <a:solidFill>
                  <a:srgbClr val="FFFFFF"/>
                </a:solidFill>
              </a:uFill>
              <a:latin typeface="Arial"/>
            </a:endParaRPr>
          </a:p>
        </p:txBody>
      </p:sp>
      <p:sp>
        <p:nvSpPr>
          <p:cNvPr id="28" name="PlaceHolder 3"/>
          <p:cNvSpPr>
            <a:spLocks noGrp="1"/>
          </p:cNvSpPr>
          <p:nvPr>
            <p:ph type="body"/>
          </p:nvPr>
        </p:nvSpPr>
        <p:spPr>
          <a:xfrm>
            <a:off x="609480" y="3682080"/>
            <a:ext cx="10972440" cy="1896840"/>
          </a:xfrm>
          <a:prstGeom prst="rect">
            <a:avLst/>
          </a:prstGeom>
        </p:spPr>
        <p:txBody>
          <a:bodyPr lIns="0" tIns="0" rIns="0" bIns="0"/>
          <a:lstStyle/>
          <a:p>
            <a:endParaRPr lang="es-AR" sz="1400" b="0" strike="noStrike" spc="-1">
              <a:solidFill>
                <a:srgbClr val="000000"/>
              </a:solidFill>
              <a:uFill>
                <a:solidFill>
                  <a:srgbClr val="FFFFFF"/>
                </a:solidFill>
              </a:u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609480" y="273600"/>
            <a:ext cx="10972440" cy="1144800"/>
          </a:xfrm>
          <a:prstGeom prst="rect">
            <a:avLst/>
          </a:prstGeom>
        </p:spPr>
        <p:txBody>
          <a:bodyPr lIns="0" tIns="0" rIns="0" bIns="0" anchor="ctr"/>
          <a:lstStyle/>
          <a:p>
            <a:endParaRPr lang="es-AR" sz="1400" b="0" strike="noStrike" spc="-1">
              <a:solidFill>
                <a:srgbClr val="000000"/>
              </a:solidFill>
              <a:uFill>
                <a:solidFill>
                  <a:srgbClr val="FFFFFF"/>
                </a:solidFill>
              </a:uFill>
              <a:latin typeface="Arial"/>
            </a:endParaRPr>
          </a:p>
        </p:txBody>
      </p:sp>
      <p:sp>
        <p:nvSpPr>
          <p:cNvPr id="30" name="PlaceHolder 2"/>
          <p:cNvSpPr>
            <a:spLocks noGrp="1"/>
          </p:cNvSpPr>
          <p:nvPr>
            <p:ph type="body"/>
          </p:nvPr>
        </p:nvSpPr>
        <p:spPr>
          <a:xfrm>
            <a:off x="609480" y="1604520"/>
            <a:ext cx="5354280" cy="1896840"/>
          </a:xfrm>
          <a:prstGeom prst="rect">
            <a:avLst/>
          </a:prstGeom>
        </p:spPr>
        <p:txBody>
          <a:bodyPr lIns="0" tIns="0" rIns="0" bIns="0"/>
          <a:lstStyle/>
          <a:p>
            <a:endParaRPr lang="es-AR" sz="1400" b="0" strike="noStrike" spc="-1">
              <a:solidFill>
                <a:srgbClr val="000000"/>
              </a:solidFill>
              <a:uFill>
                <a:solidFill>
                  <a:srgbClr val="FFFFFF"/>
                </a:solidFill>
              </a:uFill>
              <a:latin typeface="Arial"/>
            </a:endParaRPr>
          </a:p>
        </p:txBody>
      </p:sp>
      <p:sp>
        <p:nvSpPr>
          <p:cNvPr id="31" name="PlaceHolder 3"/>
          <p:cNvSpPr>
            <a:spLocks noGrp="1"/>
          </p:cNvSpPr>
          <p:nvPr>
            <p:ph type="body"/>
          </p:nvPr>
        </p:nvSpPr>
        <p:spPr>
          <a:xfrm>
            <a:off x="6231960" y="1604520"/>
            <a:ext cx="5354280" cy="1896840"/>
          </a:xfrm>
          <a:prstGeom prst="rect">
            <a:avLst/>
          </a:prstGeom>
        </p:spPr>
        <p:txBody>
          <a:bodyPr lIns="0" tIns="0" rIns="0" bIns="0"/>
          <a:lstStyle/>
          <a:p>
            <a:endParaRPr lang="es-AR" sz="1400" b="0" strike="noStrike" spc="-1">
              <a:solidFill>
                <a:srgbClr val="000000"/>
              </a:solidFill>
              <a:uFill>
                <a:solidFill>
                  <a:srgbClr val="FFFFFF"/>
                </a:solidFill>
              </a:uFill>
              <a:latin typeface="Arial"/>
            </a:endParaRPr>
          </a:p>
        </p:txBody>
      </p:sp>
      <p:sp>
        <p:nvSpPr>
          <p:cNvPr id="32" name="PlaceHolder 4"/>
          <p:cNvSpPr>
            <a:spLocks noGrp="1"/>
          </p:cNvSpPr>
          <p:nvPr>
            <p:ph type="body"/>
          </p:nvPr>
        </p:nvSpPr>
        <p:spPr>
          <a:xfrm>
            <a:off x="6231960" y="3682080"/>
            <a:ext cx="5354280" cy="1896840"/>
          </a:xfrm>
          <a:prstGeom prst="rect">
            <a:avLst/>
          </a:prstGeom>
        </p:spPr>
        <p:txBody>
          <a:bodyPr lIns="0" tIns="0" rIns="0" bIns="0"/>
          <a:lstStyle/>
          <a:p>
            <a:endParaRPr lang="es-AR" sz="1400" b="0" strike="noStrike" spc="-1">
              <a:solidFill>
                <a:srgbClr val="000000"/>
              </a:solidFill>
              <a:uFill>
                <a:solidFill>
                  <a:srgbClr val="FFFFFF"/>
                </a:solidFill>
              </a:uFill>
              <a:latin typeface="Arial"/>
            </a:endParaRPr>
          </a:p>
        </p:txBody>
      </p:sp>
      <p:sp>
        <p:nvSpPr>
          <p:cNvPr id="33" name="PlaceHolder 5"/>
          <p:cNvSpPr>
            <a:spLocks noGrp="1"/>
          </p:cNvSpPr>
          <p:nvPr>
            <p:ph type="body"/>
          </p:nvPr>
        </p:nvSpPr>
        <p:spPr>
          <a:xfrm>
            <a:off x="609480" y="3682080"/>
            <a:ext cx="5354280" cy="1896840"/>
          </a:xfrm>
          <a:prstGeom prst="rect">
            <a:avLst/>
          </a:prstGeom>
        </p:spPr>
        <p:txBody>
          <a:bodyPr lIns="0" tIns="0" rIns="0" bIns="0"/>
          <a:lstStyle/>
          <a:p>
            <a:endParaRPr lang="es-AR" sz="1400" b="0" strike="noStrike" spc="-1">
              <a:solidFill>
                <a:srgbClr val="000000"/>
              </a:solidFill>
              <a:uFill>
                <a:solidFill>
                  <a:srgbClr val="FFFFFF"/>
                </a:solidFill>
              </a:u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609480" y="273600"/>
            <a:ext cx="10972440" cy="1144800"/>
          </a:xfrm>
          <a:prstGeom prst="rect">
            <a:avLst/>
          </a:prstGeom>
        </p:spPr>
        <p:txBody>
          <a:bodyPr lIns="0" tIns="0" rIns="0" bIns="0" anchor="ctr"/>
          <a:lstStyle/>
          <a:p>
            <a:endParaRPr lang="es-AR" sz="1400" b="0" strike="noStrike" spc="-1">
              <a:solidFill>
                <a:srgbClr val="000000"/>
              </a:solidFill>
              <a:uFill>
                <a:solidFill>
                  <a:srgbClr val="FFFFFF"/>
                </a:solidFill>
              </a:uFill>
              <a:latin typeface="Arial"/>
            </a:endParaRPr>
          </a:p>
        </p:txBody>
      </p:sp>
      <p:sp>
        <p:nvSpPr>
          <p:cNvPr id="35" name="PlaceHolder 2"/>
          <p:cNvSpPr>
            <a:spLocks noGrp="1"/>
          </p:cNvSpPr>
          <p:nvPr>
            <p:ph type="body"/>
          </p:nvPr>
        </p:nvSpPr>
        <p:spPr>
          <a:xfrm>
            <a:off x="609480" y="1604520"/>
            <a:ext cx="10972440" cy="3977280"/>
          </a:xfrm>
          <a:prstGeom prst="rect">
            <a:avLst/>
          </a:prstGeom>
        </p:spPr>
        <p:txBody>
          <a:bodyPr lIns="0" tIns="0" rIns="0" bIns="0"/>
          <a:lstStyle/>
          <a:p>
            <a:endParaRPr lang="es-AR" sz="1400" b="0" strike="noStrike" spc="-1">
              <a:solidFill>
                <a:srgbClr val="000000"/>
              </a:solidFill>
              <a:uFill>
                <a:solidFill>
                  <a:srgbClr val="FFFFFF"/>
                </a:solidFill>
              </a:uFill>
              <a:latin typeface="Arial"/>
            </a:endParaRPr>
          </a:p>
        </p:txBody>
      </p:sp>
      <p:sp>
        <p:nvSpPr>
          <p:cNvPr id="36" name="PlaceHolder 3"/>
          <p:cNvSpPr>
            <a:spLocks noGrp="1"/>
          </p:cNvSpPr>
          <p:nvPr>
            <p:ph type="body"/>
          </p:nvPr>
        </p:nvSpPr>
        <p:spPr>
          <a:xfrm>
            <a:off x="609480" y="1604520"/>
            <a:ext cx="10972440" cy="3977280"/>
          </a:xfrm>
          <a:prstGeom prst="rect">
            <a:avLst/>
          </a:prstGeom>
        </p:spPr>
        <p:txBody>
          <a:bodyPr lIns="0" tIns="0" rIns="0" bIns="0"/>
          <a:lstStyle/>
          <a:p>
            <a:endParaRPr lang="es-AR" sz="1400" b="0" strike="noStrike" spc="-1">
              <a:solidFill>
                <a:srgbClr val="000000"/>
              </a:solidFill>
              <a:uFill>
                <a:solidFill>
                  <a:srgbClr val="FFFFFF"/>
                </a:solidFill>
              </a:uFill>
              <a:latin typeface="Arial"/>
            </a:endParaRPr>
          </a:p>
        </p:txBody>
      </p:sp>
      <p:pic>
        <p:nvPicPr>
          <p:cNvPr id="37" name="Imagen 36"/>
          <p:cNvPicPr/>
          <p:nvPr/>
        </p:nvPicPr>
        <p:blipFill>
          <a:blip r:embed="rId2"/>
          <a:stretch/>
        </p:blipFill>
        <p:spPr>
          <a:xfrm>
            <a:off x="3602880" y="1604520"/>
            <a:ext cx="4984920" cy="3977280"/>
          </a:xfrm>
          <a:prstGeom prst="rect">
            <a:avLst/>
          </a:prstGeom>
          <a:ln>
            <a:noFill/>
          </a:ln>
        </p:spPr>
      </p:pic>
      <p:pic>
        <p:nvPicPr>
          <p:cNvPr id="38" name="Imagen 37"/>
          <p:cNvPicPr/>
          <p:nvPr/>
        </p:nvPicPr>
        <p:blipFill>
          <a:blip r:embed="rId2"/>
          <a:stretch/>
        </p:blipFill>
        <p:spPr>
          <a:xfrm>
            <a:off x="3602880" y="1604520"/>
            <a:ext cx="4984920" cy="3977280"/>
          </a:xfrm>
          <a:prstGeom prst="rect">
            <a:avLst/>
          </a:prstGeom>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609480" y="273600"/>
            <a:ext cx="10972440" cy="1144800"/>
          </a:xfrm>
          <a:prstGeom prst="rect">
            <a:avLst/>
          </a:prstGeom>
        </p:spPr>
        <p:txBody>
          <a:bodyPr lIns="0" tIns="0" rIns="0" bIns="0" anchor="ctr"/>
          <a:lstStyle/>
          <a:p>
            <a:endParaRPr lang="es-AR" sz="1400" b="0" strike="noStrike" spc="-1">
              <a:solidFill>
                <a:srgbClr val="000000"/>
              </a:solidFill>
              <a:uFill>
                <a:solidFill>
                  <a:srgbClr val="FFFFFF"/>
                </a:solidFill>
              </a:uFill>
              <a:latin typeface="Arial"/>
            </a:endParaRPr>
          </a:p>
        </p:txBody>
      </p:sp>
      <p:sp>
        <p:nvSpPr>
          <p:cNvPr id="6" name="PlaceHolder 2"/>
          <p:cNvSpPr>
            <a:spLocks noGrp="1"/>
          </p:cNvSpPr>
          <p:nvPr>
            <p:ph type="subTitle"/>
          </p:nvPr>
        </p:nvSpPr>
        <p:spPr>
          <a:xfrm>
            <a:off x="609480" y="1604520"/>
            <a:ext cx="10972440" cy="3977280"/>
          </a:xfrm>
          <a:prstGeom prst="rect">
            <a:avLst/>
          </a:prstGeom>
        </p:spPr>
        <p:txBody>
          <a:bodyPr lIns="0" tIns="0" rIns="0" bIns="0" anchor="ctr"/>
          <a:lstStyle/>
          <a:p>
            <a:pPr algn="ctr"/>
            <a:endParaRPr lang="es-AR"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609480" y="273600"/>
            <a:ext cx="10972440" cy="1144800"/>
          </a:xfrm>
          <a:prstGeom prst="rect">
            <a:avLst/>
          </a:prstGeom>
        </p:spPr>
        <p:txBody>
          <a:bodyPr lIns="0" tIns="0" rIns="0" bIns="0" anchor="ctr"/>
          <a:lstStyle/>
          <a:p>
            <a:endParaRPr lang="es-AR" sz="1400" b="0" strike="noStrike" spc="-1">
              <a:solidFill>
                <a:srgbClr val="000000"/>
              </a:solidFill>
              <a:uFill>
                <a:solidFill>
                  <a:srgbClr val="FFFFFF"/>
                </a:solidFill>
              </a:uFill>
              <a:latin typeface="Arial"/>
            </a:endParaRPr>
          </a:p>
        </p:txBody>
      </p:sp>
      <p:sp>
        <p:nvSpPr>
          <p:cNvPr id="8" name="PlaceHolder 2"/>
          <p:cNvSpPr>
            <a:spLocks noGrp="1"/>
          </p:cNvSpPr>
          <p:nvPr>
            <p:ph type="body"/>
          </p:nvPr>
        </p:nvSpPr>
        <p:spPr>
          <a:xfrm>
            <a:off x="609480" y="1604520"/>
            <a:ext cx="10972440" cy="3977280"/>
          </a:xfrm>
          <a:prstGeom prst="rect">
            <a:avLst/>
          </a:prstGeom>
        </p:spPr>
        <p:txBody>
          <a:bodyPr lIns="0" tIns="0" rIns="0" bIns="0"/>
          <a:lstStyle/>
          <a:p>
            <a:endParaRPr lang="es-AR" sz="1400" b="0" strike="noStrike" spc="-1">
              <a:solidFill>
                <a:srgbClr val="000000"/>
              </a:solidFill>
              <a:uFill>
                <a:solidFill>
                  <a:srgbClr val="FFFFFF"/>
                </a:solidFill>
              </a:uFill>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609480" y="273600"/>
            <a:ext cx="10972440" cy="1144800"/>
          </a:xfrm>
          <a:prstGeom prst="rect">
            <a:avLst/>
          </a:prstGeom>
        </p:spPr>
        <p:txBody>
          <a:bodyPr lIns="0" tIns="0" rIns="0" bIns="0" anchor="ctr"/>
          <a:lstStyle/>
          <a:p>
            <a:endParaRPr lang="es-AR" sz="1400" b="0" strike="noStrike" spc="-1">
              <a:solidFill>
                <a:srgbClr val="000000"/>
              </a:solidFill>
              <a:uFill>
                <a:solidFill>
                  <a:srgbClr val="FFFFFF"/>
                </a:solidFill>
              </a:uFill>
              <a:latin typeface="Arial"/>
            </a:endParaRPr>
          </a:p>
        </p:txBody>
      </p:sp>
      <p:sp>
        <p:nvSpPr>
          <p:cNvPr id="10" name="PlaceHolder 2"/>
          <p:cNvSpPr>
            <a:spLocks noGrp="1"/>
          </p:cNvSpPr>
          <p:nvPr>
            <p:ph type="body"/>
          </p:nvPr>
        </p:nvSpPr>
        <p:spPr>
          <a:xfrm>
            <a:off x="609480" y="1604520"/>
            <a:ext cx="5354280" cy="3977280"/>
          </a:xfrm>
          <a:prstGeom prst="rect">
            <a:avLst/>
          </a:prstGeom>
        </p:spPr>
        <p:txBody>
          <a:bodyPr lIns="0" tIns="0" rIns="0" bIns="0"/>
          <a:lstStyle/>
          <a:p>
            <a:endParaRPr lang="es-AR" sz="1400" b="0" strike="noStrike" spc="-1">
              <a:solidFill>
                <a:srgbClr val="000000"/>
              </a:solidFill>
              <a:uFill>
                <a:solidFill>
                  <a:srgbClr val="FFFFFF"/>
                </a:solidFill>
              </a:uFill>
              <a:latin typeface="Arial"/>
            </a:endParaRPr>
          </a:p>
        </p:txBody>
      </p:sp>
      <p:sp>
        <p:nvSpPr>
          <p:cNvPr id="11" name="PlaceHolder 3"/>
          <p:cNvSpPr>
            <a:spLocks noGrp="1"/>
          </p:cNvSpPr>
          <p:nvPr>
            <p:ph type="body"/>
          </p:nvPr>
        </p:nvSpPr>
        <p:spPr>
          <a:xfrm>
            <a:off x="6231960" y="1604520"/>
            <a:ext cx="5354280" cy="3977280"/>
          </a:xfrm>
          <a:prstGeom prst="rect">
            <a:avLst/>
          </a:prstGeom>
        </p:spPr>
        <p:txBody>
          <a:bodyPr lIns="0" tIns="0" rIns="0" bIns="0"/>
          <a:lstStyle/>
          <a:p>
            <a:endParaRPr lang="es-AR" sz="1400" b="0" strike="noStrike" spc="-1">
              <a:solidFill>
                <a:srgbClr val="000000"/>
              </a:solidFill>
              <a:uFill>
                <a:solidFill>
                  <a:srgbClr val="FFFFFF"/>
                </a:solidFill>
              </a:uFill>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609480" y="273600"/>
            <a:ext cx="10972440" cy="1144800"/>
          </a:xfrm>
          <a:prstGeom prst="rect">
            <a:avLst/>
          </a:prstGeom>
        </p:spPr>
        <p:txBody>
          <a:bodyPr lIns="0" tIns="0" rIns="0" bIns="0" anchor="ctr"/>
          <a:lstStyle/>
          <a:p>
            <a:endParaRPr lang="es-AR" sz="1400" b="0" strike="noStrike" spc="-1">
              <a:solidFill>
                <a:srgbClr val="000000"/>
              </a:solidFill>
              <a:uFill>
                <a:solidFill>
                  <a:srgbClr val="FFFFFF"/>
                </a:solidFill>
              </a:u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609480" y="273600"/>
            <a:ext cx="10972440" cy="5307840"/>
          </a:xfrm>
          <a:prstGeom prst="rect">
            <a:avLst/>
          </a:prstGeom>
        </p:spPr>
        <p:txBody>
          <a:bodyPr lIns="0" tIns="0" rIns="0" bIns="0" anchor="ctr"/>
          <a:lstStyle/>
          <a:p>
            <a:pPr algn="ctr"/>
            <a:endParaRPr lang="es-AR"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609480" y="273600"/>
            <a:ext cx="10972440" cy="1144800"/>
          </a:xfrm>
          <a:prstGeom prst="rect">
            <a:avLst/>
          </a:prstGeom>
        </p:spPr>
        <p:txBody>
          <a:bodyPr lIns="0" tIns="0" rIns="0" bIns="0" anchor="ctr"/>
          <a:lstStyle/>
          <a:p>
            <a:endParaRPr lang="es-AR" sz="1400" b="0" strike="noStrike" spc="-1">
              <a:solidFill>
                <a:srgbClr val="000000"/>
              </a:solidFill>
              <a:uFill>
                <a:solidFill>
                  <a:srgbClr val="FFFFFF"/>
                </a:solidFill>
              </a:uFill>
              <a:latin typeface="Arial"/>
            </a:endParaRPr>
          </a:p>
        </p:txBody>
      </p:sp>
      <p:sp>
        <p:nvSpPr>
          <p:cNvPr id="15" name="PlaceHolder 2"/>
          <p:cNvSpPr>
            <a:spLocks noGrp="1"/>
          </p:cNvSpPr>
          <p:nvPr>
            <p:ph type="body"/>
          </p:nvPr>
        </p:nvSpPr>
        <p:spPr>
          <a:xfrm>
            <a:off x="609480" y="1604520"/>
            <a:ext cx="5354280" cy="1896840"/>
          </a:xfrm>
          <a:prstGeom prst="rect">
            <a:avLst/>
          </a:prstGeom>
        </p:spPr>
        <p:txBody>
          <a:bodyPr lIns="0" tIns="0" rIns="0" bIns="0"/>
          <a:lstStyle/>
          <a:p>
            <a:endParaRPr lang="es-AR" sz="1400" b="0" strike="noStrike" spc="-1">
              <a:solidFill>
                <a:srgbClr val="000000"/>
              </a:solidFill>
              <a:uFill>
                <a:solidFill>
                  <a:srgbClr val="FFFFFF"/>
                </a:solidFill>
              </a:uFill>
              <a:latin typeface="Arial"/>
            </a:endParaRPr>
          </a:p>
        </p:txBody>
      </p:sp>
      <p:sp>
        <p:nvSpPr>
          <p:cNvPr id="16" name="PlaceHolder 3"/>
          <p:cNvSpPr>
            <a:spLocks noGrp="1"/>
          </p:cNvSpPr>
          <p:nvPr>
            <p:ph type="body"/>
          </p:nvPr>
        </p:nvSpPr>
        <p:spPr>
          <a:xfrm>
            <a:off x="609480" y="3682080"/>
            <a:ext cx="5354280" cy="1896840"/>
          </a:xfrm>
          <a:prstGeom prst="rect">
            <a:avLst/>
          </a:prstGeom>
        </p:spPr>
        <p:txBody>
          <a:bodyPr lIns="0" tIns="0" rIns="0" bIns="0"/>
          <a:lstStyle/>
          <a:p>
            <a:endParaRPr lang="es-AR" sz="1400" b="0" strike="noStrike" spc="-1">
              <a:solidFill>
                <a:srgbClr val="000000"/>
              </a:solidFill>
              <a:uFill>
                <a:solidFill>
                  <a:srgbClr val="FFFFFF"/>
                </a:solidFill>
              </a:uFill>
              <a:latin typeface="Arial"/>
            </a:endParaRPr>
          </a:p>
        </p:txBody>
      </p:sp>
      <p:sp>
        <p:nvSpPr>
          <p:cNvPr id="17" name="PlaceHolder 4"/>
          <p:cNvSpPr>
            <a:spLocks noGrp="1"/>
          </p:cNvSpPr>
          <p:nvPr>
            <p:ph type="body"/>
          </p:nvPr>
        </p:nvSpPr>
        <p:spPr>
          <a:xfrm>
            <a:off x="6231960" y="1604520"/>
            <a:ext cx="5354280" cy="3977280"/>
          </a:xfrm>
          <a:prstGeom prst="rect">
            <a:avLst/>
          </a:prstGeom>
        </p:spPr>
        <p:txBody>
          <a:bodyPr lIns="0" tIns="0" rIns="0" bIns="0"/>
          <a:lstStyle/>
          <a:p>
            <a:endParaRPr lang="es-AR" sz="1400" b="0" strike="noStrike" spc="-1">
              <a:solidFill>
                <a:srgbClr val="000000"/>
              </a:solidFill>
              <a:uFill>
                <a:solidFill>
                  <a:srgbClr val="FFFFFF"/>
                </a:solidFill>
              </a:u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609480" y="273600"/>
            <a:ext cx="10972440" cy="1144800"/>
          </a:xfrm>
          <a:prstGeom prst="rect">
            <a:avLst/>
          </a:prstGeom>
        </p:spPr>
        <p:txBody>
          <a:bodyPr lIns="0" tIns="0" rIns="0" bIns="0" anchor="ctr"/>
          <a:lstStyle/>
          <a:p>
            <a:endParaRPr lang="es-AR" sz="1400" b="0" strike="noStrike" spc="-1">
              <a:solidFill>
                <a:srgbClr val="000000"/>
              </a:solidFill>
              <a:uFill>
                <a:solidFill>
                  <a:srgbClr val="FFFFFF"/>
                </a:solidFill>
              </a:uFill>
              <a:latin typeface="Arial"/>
            </a:endParaRPr>
          </a:p>
        </p:txBody>
      </p:sp>
      <p:sp>
        <p:nvSpPr>
          <p:cNvPr id="19" name="PlaceHolder 2"/>
          <p:cNvSpPr>
            <a:spLocks noGrp="1"/>
          </p:cNvSpPr>
          <p:nvPr>
            <p:ph type="body"/>
          </p:nvPr>
        </p:nvSpPr>
        <p:spPr>
          <a:xfrm>
            <a:off x="609480" y="1604520"/>
            <a:ext cx="5354280" cy="3977280"/>
          </a:xfrm>
          <a:prstGeom prst="rect">
            <a:avLst/>
          </a:prstGeom>
        </p:spPr>
        <p:txBody>
          <a:bodyPr lIns="0" tIns="0" rIns="0" bIns="0"/>
          <a:lstStyle/>
          <a:p>
            <a:endParaRPr lang="es-AR" sz="1400" b="0" strike="noStrike" spc="-1">
              <a:solidFill>
                <a:srgbClr val="000000"/>
              </a:solidFill>
              <a:uFill>
                <a:solidFill>
                  <a:srgbClr val="FFFFFF"/>
                </a:solidFill>
              </a:uFill>
              <a:latin typeface="Arial"/>
            </a:endParaRPr>
          </a:p>
        </p:txBody>
      </p:sp>
      <p:sp>
        <p:nvSpPr>
          <p:cNvPr id="20" name="PlaceHolder 3"/>
          <p:cNvSpPr>
            <a:spLocks noGrp="1"/>
          </p:cNvSpPr>
          <p:nvPr>
            <p:ph type="body"/>
          </p:nvPr>
        </p:nvSpPr>
        <p:spPr>
          <a:xfrm>
            <a:off x="6231960" y="1604520"/>
            <a:ext cx="5354280" cy="1896840"/>
          </a:xfrm>
          <a:prstGeom prst="rect">
            <a:avLst/>
          </a:prstGeom>
        </p:spPr>
        <p:txBody>
          <a:bodyPr lIns="0" tIns="0" rIns="0" bIns="0"/>
          <a:lstStyle/>
          <a:p>
            <a:endParaRPr lang="es-AR" sz="1400" b="0" strike="noStrike" spc="-1">
              <a:solidFill>
                <a:srgbClr val="000000"/>
              </a:solidFill>
              <a:uFill>
                <a:solidFill>
                  <a:srgbClr val="FFFFFF"/>
                </a:solidFill>
              </a:uFill>
              <a:latin typeface="Arial"/>
            </a:endParaRPr>
          </a:p>
        </p:txBody>
      </p:sp>
      <p:sp>
        <p:nvSpPr>
          <p:cNvPr id="21" name="PlaceHolder 4"/>
          <p:cNvSpPr>
            <a:spLocks noGrp="1"/>
          </p:cNvSpPr>
          <p:nvPr>
            <p:ph type="body"/>
          </p:nvPr>
        </p:nvSpPr>
        <p:spPr>
          <a:xfrm>
            <a:off x="6231960" y="3682080"/>
            <a:ext cx="5354280" cy="1896840"/>
          </a:xfrm>
          <a:prstGeom prst="rect">
            <a:avLst/>
          </a:prstGeom>
        </p:spPr>
        <p:txBody>
          <a:bodyPr lIns="0" tIns="0" rIns="0" bIns="0"/>
          <a:lstStyle/>
          <a:p>
            <a:endParaRPr lang="es-AR" sz="1400" b="0" strike="noStrike" spc="-1">
              <a:solidFill>
                <a:srgbClr val="000000"/>
              </a:solidFill>
              <a:uFill>
                <a:solidFill>
                  <a:srgbClr val="FFFFFF"/>
                </a:solidFill>
              </a:u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609480" y="273600"/>
            <a:ext cx="10972440" cy="1144800"/>
          </a:xfrm>
          <a:prstGeom prst="rect">
            <a:avLst/>
          </a:prstGeom>
        </p:spPr>
        <p:txBody>
          <a:bodyPr lIns="0" tIns="0" rIns="0" bIns="0" anchor="ctr"/>
          <a:lstStyle/>
          <a:p>
            <a:endParaRPr lang="es-AR" sz="1400" b="0" strike="noStrike" spc="-1">
              <a:solidFill>
                <a:srgbClr val="000000"/>
              </a:solidFill>
              <a:uFill>
                <a:solidFill>
                  <a:srgbClr val="FFFFFF"/>
                </a:solidFill>
              </a:uFill>
              <a:latin typeface="Arial"/>
            </a:endParaRPr>
          </a:p>
        </p:txBody>
      </p:sp>
      <p:sp>
        <p:nvSpPr>
          <p:cNvPr id="23" name="PlaceHolder 2"/>
          <p:cNvSpPr>
            <a:spLocks noGrp="1"/>
          </p:cNvSpPr>
          <p:nvPr>
            <p:ph type="body"/>
          </p:nvPr>
        </p:nvSpPr>
        <p:spPr>
          <a:xfrm>
            <a:off x="609480" y="1604520"/>
            <a:ext cx="5354280" cy="1896840"/>
          </a:xfrm>
          <a:prstGeom prst="rect">
            <a:avLst/>
          </a:prstGeom>
        </p:spPr>
        <p:txBody>
          <a:bodyPr lIns="0" tIns="0" rIns="0" bIns="0"/>
          <a:lstStyle/>
          <a:p>
            <a:endParaRPr lang="es-AR" sz="1400" b="0" strike="noStrike" spc="-1">
              <a:solidFill>
                <a:srgbClr val="000000"/>
              </a:solidFill>
              <a:uFill>
                <a:solidFill>
                  <a:srgbClr val="FFFFFF"/>
                </a:solidFill>
              </a:uFill>
              <a:latin typeface="Arial"/>
            </a:endParaRPr>
          </a:p>
        </p:txBody>
      </p:sp>
      <p:sp>
        <p:nvSpPr>
          <p:cNvPr id="24" name="PlaceHolder 3"/>
          <p:cNvSpPr>
            <a:spLocks noGrp="1"/>
          </p:cNvSpPr>
          <p:nvPr>
            <p:ph type="body"/>
          </p:nvPr>
        </p:nvSpPr>
        <p:spPr>
          <a:xfrm>
            <a:off x="6231960" y="1604520"/>
            <a:ext cx="5354280" cy="1896840"/>
          </a:xfrm>
          <a:prstGeom prst="rect">
            <a:avLst/>
          </a:prstGeom>
        </p:spPr>
        <p:txBody>
          <a:bodyPr lIns="0" tIns="0" rIns="0" bIns="0"/>
          <a:lstStyle/>
          <a:p>
            <a:endParaRPr lang="es-AR" sz="1400" b="0" strike="noStrike" spc="-1">
              <a:solidFill>
                <a:srgbClr val="000000"/>
              </a:solidFill>
              <a:uFill>
                <a:solidFill>
                  <a:srgbClr val="FFFFFF"/>
                </a:solidFill>
              </a:uFill>
              <a:latin typeface="Arial"/>
            </a:endParaRPr>
          </a:p>
        </p:txBody>
      </p:sp>
      <p:sp>
        <p:nvSpPr>
          <p:cNvPr id="25" name="PlaceHolder 4"/>
          <p:cNvSpPr>
            <a:spLocks noGrp="1"/>
          </p:cNvSpPr>
          <p:nvPr>
            <p:ph type="body"/>
          </p:nvPr>
        </p:nvSpPr>
        <p:spPr>
          <a:xfrm>
            <a:off x="609480" y="3682080"/>
            <a:ext cx="10972440" cy="1896840"/>
          </a:xfrm>
          <a:prstGeom prst="rect">
            <a:avLst/>
          </a:prstGeom>
        </p:spPr>
        <p:txBody>
          <a:bodyPr lIns="0" tIns="0" rIns="0" bIns="0"/>
          <a:lstStyle/>
          <a:p>
            <a:endParaRPr lang="es-AR" sz="1400" b="0" strike="noStrike" spc="-1">
              <a:solidFill>
                <a:srgbClr val="000000"/>
              </a:solidFill>
              <a:uFill>
                <a:solidFill>
                  <a:srgbClr val="FFFFFF"/>
                </a:solidFill>
              </a:u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dt"/>
          </p:nvPr>
        </p:nvSpPr>
        <p:spPr>
          <a:xfrm>
            <a:off x="838080" y="6356520"/>
            <a:ext cx="2742840" cy="364680"/>
          </a:xfrm>
          <a:prstGeom prst="rect">
            <a:avLst/>
          </a:prstGeom>
        </p:spPr>
        <p:txBody>
          <a:bodyPr anchor="ctr"/>
          <a:lstStyle/>
          <a:p>
            <a:endParaRPr lang="es-AR" sz="2400" b="0" strike="noStrike" spc="-1">
              <a:solidFill>
                <a:srgbClr val="000000"/>
              </a:solidFill>
              <a:uFill>
                <a:solidFill>
                  <a:srgbClr val="FFFFFF"/>
                </a:solidFill>
              </a:uFill>
              <a:latin typeface="Times New Roman"/>
            </a:endParaRPr>
          </a:p>
        </p:txBody>
      </p:sp>
      <p:sp>
        <p:nvSpPr>
          <p:cNvPr id="6" name="PlaceHolder 2"/>
          <p:cNvSpPr>
            <a:spLocks noGrp="1"/>
          </p:cNvSpPr>
          <p:nvPr>
            <p:ph type="ftr"/>
          </p:nvPr>
        </p:nvSpPr>
        <p:spPr>
          <a:xfrm>
            <a:off x="4038480" y="6356520"/>
            <a:ext cx="4114440" cy="364680"/>
          </a:xfrm>
          <a:prstGeom prst="rect">
            <a:avLst/>
          </a:prstGeom>
        </p:spPr>
        <p:txBody>
          <a:bodyPr anchor="ctr"/>
          <a:lstStyle/>
          <a:p>
            <a:endParaRPr lang="es-AR" sz="2400" b="0" strike="noStrike" spc="-1">
              <a:solidFill>
                <a:srgbClr val="000000"/>
              </a:solidFill>
              <a:uFill>
                <a:solidFill>
                  <a:srgbClr val="FFFFFF"/>
                </a:solidFill>
              </a:uFill>
              <a:latin typeface="Times New Roman"/>
            </a:endParaRPr>
          </a:p>
        </p:txBody>
      </p:sp>
      <p:sp>
        <p:nvSpPr>
          <p:cNvPr id="2" name="PlaceHolder 3"/>
          <p:cNvSpPr>
            <a:spLocks noGrp="1"/>
          </p:cNvSpPr>
          <p:nvPr>
            <p:ph type="sldNum"/>
          </p:nvPr>
        </p:nvSpPr>
        <p:spPr>
          <a:xfrm>
            <a:off x="8610480" y="6356520"/>
            <a:ext cx="2742840" cy="364680"/>
          </a:xfrm>
          <a:prstGeom prst="rect">
            <a:avLst/>
          </a:prstGeom>
        </p:spPr>
        <p:txBody>
          <a:bodyPr anchor="ctr"/>
          <a:lstStyle/>
          <a:p>
            <a:pPr algn="r">
              <a:lnSpc>
                <a:spcPct val="100000"/>
              </a:lnSpc>
            </a:pPr>
            <a:fld id="{7C2557CC-3B25-4FE3-8330-07972B1330DC}" type="slidenum">
              <a:rPr lang="es-AR" sz="1200" b="0" strike="noStrike" spc="-1">
                <a:solidFill>
                  <a:srgbClr val="888888"/>
                </a:solidFill>
                <a:uFill>
                  <a:solidFill>
                    <a:srgbClr val="FFFFFF"/>
                  </a:solidFill>
                </a:uFill>
                <a:latin typeface="Calibri"/>
                <a:ea typeface="Calibri"/>
              </a:rPr>
              <a:t>‹Nº›</a:t>
            </a:fld>
            <a:endParaRPr lang="es-AR" sz="1400" b="0" strike="noStrike" spc="-1">
              <a:solidFill>
                <a:srgbClr val="000000"/>
              </a:solidFill>
              <a:uFill>
                <a:solidFill>
                  <a:srgbClr val="FFFFFF"/>
                </a:solidFill>
              </a:uFill>
              <a:latin typeface="Times New Roman"/>
            </a:endParaRPr>
          </a:p>
        </p:txBody>
      </p:sp>
      <p:sp>
        <p:nvSpPr>
          <p:cNvPr id="3" name="PlaceHolder 4"/>
          <p:cNvSpPr>
            <a:spLocks noGrp="1"/>
          </p:cNvSpPr>
          <p:nvPr>
            <p:ph type="title"/>
          </p:nvPr>
        </p:nvSpPr>
        <p:spPr>
          <a:xfrm>
            <a:off x="609480" y="273600"/>
            <a:ext cx="10972440" cy="1144800"/>
          </a:xfrm>
          <a:prstGeom prst="rect">
            <a:avLst/>
          </a:prstGeom>
        </p:spPr>
        <p:txBody>
          <a:bodyPr lIns="0" tIns="0" rIns="0" bIns="0" anchor="ctr"/>
          <a:lstStyle/>
          <a:p>
            <a:r>
              <a:rPr lang="es-AR" sz="1400" b="0" strike="noStrike" spc="-1">
                <a:solidFill>
                  <a:srgbClr val="000000"/>
                </a:solidFill>
                <a:uFill>
                  <a:solidFill>
                    <a:srgbClr val="FFFFFF"/>
                  </a:solidFill>
                </a:uFill>
                <a:latin typeface="Arial"/>
              </a:rPr>
              <a:t>Pulse para editar el formato del texto de título</a:t>
            </a:r>
          </a:p>
        </p:txBody>
      </p:sp>
      <p:sp>
        <p:nvSpPr>
          <p:cNvPr id="4" name="PlaceHolder 5"/>
          <p:cNvSpPr>
            <a:spLocks noGrp="1"/>
          </p:cNvSpPr>
          <p:nvPr>
            <p:ph type="body"/>
          </p:nvPr>
        </p:nvSpPr>
        <p:spPr>
          <a:xfrm>
            <a:off x="609480" y="1604520"/>
            <a:ext cx="10972440" cy="3977280"/>
          </a:xfrm>
          <a:prstGeom prst="rect">
            <a:avLst/>
          </a:prstGeom>
        </p:spPr>
        <p:txBody>
          <a:bodyPr lIns="0" tIns="0" rIns="0" bIns="0"/>
          <a:lstStyle/>
          <a:p>
            <a:pPr marL="432000" indent="-324000">
              <a:buClr>
                <a:srgbClr val="000000"/>
              </a:buClr>
              <a:buSzPct val="45000"/>
              <a:buFont typeface="Wingdings" charset="2"/>
              <a:buChar char=""/>
            </a:pPr>
            <a:r>
              <a:rPr lang="es-AR" sz="1400" b="0" strike="noStrike" spc="-1">
                <a:solidFill>
                  <a:srgbClr val="000000"/>
                </a:solidFill>
                <a:uFill>
                  <a:solidFill>
                    <a:srgbClr val="FFFFFF"/>
                  </a:solidFill>
                </a:uFill>
                <a:latin typeface="Arial"/>
              </a:rPr>
              <a:t>Pulse para editar el formato de esquema del texto</a:t>
            </a:r>
          </a:p>
          <a:p>
            <a:pPr marL="864000" lvl="1" indent="-324000">
              <a:buClr>
                <a:srgbClr val="000000"/>
              </a:buClr>
              <a:buSzPct val="75000"/>
              <a:buFont typeface="Symbol" charset="2"/>
              <a:buChar char=""/>
            </a:pPr>
            <a:r>
              <a:rPr lang="es-AR" sz="1400" b="0" strike="noStrike" spc="-1">
                <a:solidFill>
                  <a:srgbClr val="000000"/>
                </a:solidFill>
                <a:uFill>
                  <a:solidFill>
                    <a:srgbClr val="FFFFFF"/>
                  </a:solidFill>
                </a:uFill>
                <a:latin typeface="Arial"/>
              </a:rPr>
              <a:t>Segundo nivel del esquema</a:t>
            </a:r>
          </a:p>
          <a:p>
            <a:pPr marL="1296000" lvl="2" indent="-288000">
              <a:buClr>
                <a:srgbClr val="000000"/>
              </a:buClr>
              <a:buSzPct val="45000"/>
              <a:buFont typeface="Wingdings" charset="2"/>
              <a:buChar char=""/>
            </a:pPr>
            <a:r>
              <a:rPr lang="es-AR" sz="1400" b="0" strike="noStrike" spc="-1">
                <a:solidFill>
                  <a:srgbClr val="000000"/>
                </a:solidFill>
                <a:uFill>
                  <a:solidFill>
                    <a:srgbClr val="FFFFFF"/>
                  </a:solidFill>
                </a:uFill>
                <a:latin typeface="Arial"/>
              </a:rPr>
              <a:t>Tercer nivel del esquema</a:t>
            </a:r>
          </a:p>
          <a:p>
            <a:pPr marL="1728000" lvl="3" indent="-216000">
              <a:buClr>
                <a:srgbClr val="000000"/>
              </a:buClr>
              <a:buSzPct val="75000"/>
              <a:buFont typeface="Symbol" charset="2"/>
              <a:buChar char=""/>
            </a:pPr>
            <a:r>
              <a:rPr lang="es-AR" sz="1400" b="0" strike="noStrike" spc="-1">
                <a:solidFill>
                  <a:srgbClr val="000000"/>
                </a:solidFill>
                <a:uFill>
                  <a:solidFill>
                    <a:srgbClr val="FFFFFF"/>
                  </a:solidFill>
                </a:uFill>
                <a:latin typeface="Arial"/>
              </a:rPr>
              <a:t>Cuarto nivel del esquema</a:t>
            </a:r>
          </a:p>
          <a:p>
            <a:pPr marL="2160000" lvl="4" indent="-216000">
              <a:buClr>
                <a:srgbClr val="000000"/>
              </a:buClr>
              <a:buSzPct val="45000"/>
              <a:buFont typeface="Wingdings" charset="2"/>
              <a:buChar char=""/>
            </a:pPr>
            <a:r>
              <a:rPr lang="es-AR" sz="2000" b="0" strike="noStrike" spc="-1">
                <a:solidFill>
                  <a:srgbClr val="000000"/>
                </a:solidFill>
                <a:uFill>
                  <a:solidFill>
                    <a:srgbClr val="FFFFFF"/>
                  </a:solidFill>
                </a:uFill>
                <a:latin typeface="Arial"/>
              </a:rPr>
              <a:t>Quinto nivel del esquema</a:t>
            </a:r>
          </a:p>
          <a:p>
            <a:pPr marL="2592000" lvl="5" indent="-216000">
              <a:buClr>
                <a:srgbClr val="000000"/>
              </a:buClr>
              <a:buSzPct val="45000"/>
              <a:buFont typeface="Wingdings" charset="2"/>
              <a:buChar char=""/>
            </a:pPr>
            <a:r>
              <a:rPr lang="es-AR" sz="2000" b="0" strike="noStrike" spc="-1">
                <a:solidFill>
                  <a:srgbClr val="000000"/>
                </a:solidFill>
                <a:uFill>
                  <a:solidFill>
                    <a:srgbClr val="FFFFFF"/>
                  </a:solidFill>
                </a:uFill>
                <a:latin typeface="Arial"/>
              </a:rPr>
              <a:t>Sexto nivel del esquema</a:t>
            </a:r>
          </a:p>
          <a:p>
            <a:pPr marL="3024000" lvl="6" indent="-216000">
              <a:buClr>
                <a:srgbClr val="000000"/>
              </a:buClr>
              <a:buSzPct val="45000"/>
              <a:buFont typeface="Wingdings" charset="2"/>
              <a:buChar char=""/>
            </a:pPr>
            <a:r>
              <a:rPr lang="es-AR" sz="2000" b="0" strike="noStrike" spc="-1">
                <a:solidFill>
                  <a:srgbClr val="000000"/>
                </a:solidFill>
                <a:uFill>
                  <a:solidFill>
                    <a:srgbClr val="FFFFFF"/>
                  </a:solidFill>
                </a:uFill>
                <a:latin typeface="Arial"/>
              </a:rPr>
              <a:t>Séptimo nivel del esquema</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CustomShape 1"/>
          <p:cNvSpPr/>
          <p:nvPr/>
        </p:nvSpPr>
        <p:spPr>
          <a:xfrm>
            <a:off x="0" y="0"/>
            <a:ext cx="2999520" cy="1035720"/>
          </a:xfrm>
          <a:prstGeom prst="rect">
            <a:avLst/>
          </a:prstGeom>
          <a:noFill/>
          <a:ln>
            <a:noFill/>
          </a:ln>
        </p:spPr>
        <p:style>
          <a:lnRef idx="0">
            <a:scrgbClr r="0" g="0" b="0"/>
          </a:lnRef>
          <a:fillRef idx="0">
            <a:scrgbClr r="0" g="0" b="0"/>
          </a:fillRef>
          <a:effectRef idx="0">
            <a:scrgbClr r="0" g="0" b="0"/>
          </a:effectRef>
          <a:fontRef idx="minor"/>
        </p:style>
        <p:txBody>
          <a:bodyPr tIns="91440" bIns="91440"/>
          <a:lstStyle/>
          <a:p>
            <a:pPr>
              <a:lnSpc>
                <a:spcPct val="100000"/>
              </a:lnSpc>
            </a:pPr>
            <a:r>
              <a:rPr lang="es-AR" sz="1400" b="0" strike="noStrike" spc="-1">
                <a:solidFill>
                  <a:srgbClr val="000000"/>
                </a:solidFill>
                <a:uFill>
                  <a:solidFill>
                    <a:srgbClr val="FFFFFF"/>
                  </a:solidFill>
                </a:uFill>
                <a:latin typeface="Arial"/>
                <a:ea typeface="Arial"/>
              </a:rPr>
              <a:t>Dirección de inclusión y accesibilidad UNR</a:t>
            </a:r>
            <a:endParaRPr lang="es-AR" sz="1800" b="0" strike="noStrike" spc="-1">
              <a:solidFill>
                <a:srgbClr val="000000"/>
              </a:solidFill>
              <a:uFill>
                <a:solidFill>
                  <a:srgbClr val="FFFFFF"/>
                </a:solidFill>
              </a:uFill>
              <a:latin typeface="Arial"/>
            </a:endParaRPr>
          </a:p>
          <a:p>
            <a:pPr>
              <a:lnSpc>
                <a:spcPct val="100000"/>
              </a:lnSpc>
            </a:pPr>
            <a:r>
              <a:rPr lang="es-AR" sz="1400" b="0" strike="noStrike" spc="-1">
                <a:solidFill>
                  <a:srgbClr val="000000"/>
                </a:solidFill>
                <a:uFill>
                  <a:solidFill>
                    <a:srgbClr val="FFFFFF"/>
                  </a:solidFill>
                </a:uFill>
                <a:latin typeface="Arial"/>
                <a:ea typeface="Arial"/>
              </a:rPr>
              <a:t>Accesibilidad Académica UNR / Léete algo</a:t>
            </a:r>
            <a:endParaRPr lang="es-AR" sz="1800" b="0" strike="noStrike" spc="-1">
              <a:solidFill>
                <a:srgbClr val="000000"/>
              </a:solidFill>
              <a:uFill>
                <a:solidFill>
                  <a:srgbClr val="FFFFFF"/>
                </a:solidFill>
              </a:uFill>
              <a:latin typeface="Arial"/>
            </a:endParaRPr>
          </a:p>
        </p:txBody>
      </p:sp>
      <p:pic>
        <p:nvPicPr>
          <p:cNvPr id="40" name="Google Shape;98;gca6d8aeea7_0_5"/>
          <p:cNvPicPr/>
          <p:nvPr/>
        </p:nvPicPr>
        <p:blipFill>
          <a:blip r:embed="rId2"/>
          <a:srcRect t="10713" b="14395"/>
          <a:stretch/>
        </p:blipFill>
        <p:spPr>
          <a:xfrm>
            <a:off x="0" y="0"/>
            <a:ext cx="8210160" cy="1231200"/>
          </a:xfrm>
          <a:prstGeom prst="rect">
            <a:avLst/>
          </a:prstGeom>
          <a:ln>
            <a:noFill/>
          </a:ln>
        </p:spPr>
      </p:pic>
      <p:sp>
        <p:nvSpPr>
          <p:cNvPr id="41" name="CustomShape 2"/>
          <p:cNvSpPr/>
          <p:nvPr/>
        </p:nvSpPr>
        <p:spPr>
          <a:xfrm>
            <a:off x="8210520" y="0"/>
            <a:ext cx="3980880" cy="1231200"/>
          </a:xfrm>
          <a:prstGeom prst="rect">
            <a:avLst/>
          </a:prstGeom>
          <a:solidFill>
            <a:srgbClr val="EFDBE4"/>
          </a:solidFill>
          <a:ln w="12600">
            <a:solidFill>
              <a:srgbClr val="EFDBE4"/>
            </a:solidFill>
            <a:miter/>
          </a:ln>
        </p:spPr>
        <p:style>
          <a:lnRef idx="0">
            <a:scrgbClr r="0" g="0" b="0"/>
          </a:lnRef>
          <a:fillRef idx="0">
            <a:scrgbClr r="0" g="0" b="0"/>
          </a:fillRef>
          <a:effectRef idx="0">
            <a:scrgbClr r="0" g="0" b="0"/>
          </a:effectRef>
          <a:fontRef idx="minor"/>
        </p:style>
      </p:sp>
      <p:sp>
        <p:nvSpPr>
          <p:cNvPr id="42" name="CustomShape 3"/>
          <p:cNvSpPr/>
          <p:nvPr/>
        </p:nvSpPr>
        <p:spPr>
          <a:xfrm>
            <a:off x="6995520" y="2003400"/>
            <a:ext cx="5196240" cy="549000"/>
          </a:xfrm>
          <a:prstGeom prst="rect">
            <a:avLst/>
          </a:prstGeom>
          <a:noFill/>
          <a:ln>
            <a:noFill/>
          </a:ln>
        </p:spPr>
        <p:style>
          <a:lnRef idx="0">
            <a:scrgbClr r="0" g="0" b="0"/>
          </a:lnRef>
          <a:fillRef idx="0">
            <a:scrgbClr r="0" g="0" b="0"/>
          </a:fillRef>
          <a:effectRef idx="0">
            <a:scrgbClr r="0" g="0" b="0"/>
          </a:effectRef>
          <a:fontRef idx="minor"/>
        </p:style>
        <p:txBody>
          <a:bodyPr tIns="91440" bIns="91440"/>
          <a:lstStyle/>
          <a:p>
            <a:pPr>
              <a:lnSpc>
                <a:spcPct val="100000"/>
              </a:lnSpc>
            </a:pPr>
            <a:r>
              <a:rPr lang="es-AR" sz="2400" b="1" strike="noStrike" spc="-1">
                <a:solidFill>
                  <a:srgbClr val="000000"/>
                </a:solidFill>
                <a:uFill>
                  <a:solidFill>
                    <a:srgbClr val="FFFFFF"/>
                  </a:solidFill>
                </a:uFill>
                <a:latin typeface="Lato"/>
                <a:ea typeface="Lato"/>
              </a:rPr>
              <a:t>PDF </a:t>
            </a:r>
            <a:r>
              <a:rPr lang="es-AR" sz="2400" b="0" strike="noStrike" spc="-1">
                <a:solidFill>
                  <a:srgbClr val="000000"/>
                </a:solidFill>
                <a:uFill>
                  <a:solidFill>
                    <a:srgbClr val="FFFFFF"/>
                  </a:solidFill>
                </a:uFill>
                <a:latin typeface="Lato"/>
                <a:ea typeface="Lato"/>
              </a:rPr>
              <a:t>(guardados como imágenes) </a:t>
            </a:r>
            <a:endParaRPr lang="es-AR" sz="1800" b="0" strike="noStrike" spc="-1">
              <a:solidFill>
                <a:srgbClr val="000000"/>
              </a:solidFill>
              <a:uFill>
                <a:solidFill>
                  <a:srgbClr val="FFFFFF"/>
                </a:solidFill>
              </a:uFill>
              <a:latin typeface="Arial"/>
            </a:endParaRPr>
          </a:p>
        </p:txBody>
      </p:sp>
      <p:sp>
        <p:nvSpPr>
          <p:cNvPr id="43" name="CustomShape 4"/>
          <p:cNvSpPr/>
          <p:nvPr/>
        </p:nvSpPr>
        <p:spPr>
          <a:xfrm>
            <a:off x="1939320" y="3329640"/>
            <a:ext cx="8889120" cy="1203840"/>
          </a:xfrm>
          <a:prstGeom prst="rect">
            <a:avLst/>
          </a:prstGeom>
          <a:noFill/>
          <a:ln w="9360">
            <a:solidFill>
              <a:srgbClr val="000000"/>
            </a:solidFill>
            <a:round/>
          </a:ln>
        </p:spPr>
        <p:style>
          <a:lnRef idx="0">
            <a:scrgbClr r="0" g="0" b="0"/>
          </a:lnRef>
          <a:fillRef idx="0">
            <a:scrgbClr r="0" g="0" b="0"/>
          </a:fillRef>
          <a:effectRef idx="0">
            <a:scrgbClr r="0" g="0" b="0"/>
          </a:effectRef>
          <a:fontRef idx="minor"/>
        </p:style>
        <p:txBody>
          <a:bodyPr tIns="91440" bIns="91440"/>
          <a:lstStyle/>
          <a:p>
            <a:pPr>
              <a:lnSpc>
                <a:spcPct val="100000"/>
              </a:lnSpc>
            </a:pPr>
            <a:r>
              <a:rPr lang="es-AR" sz="2300" b="0" strike="noStrike" spc="-1">
                <a:solidFill>
                  <a:srgbClr val="000000"/>
                </a:solidFill>
                <a:uFill>
                  <a:solidFill>
                    <a:srgbClr val="FFFFFF"/>
                  </a:solidFill>
                </a:uFill>
                <a:latin typeface="Roboto"/>
                <a:ea typeface="Roboto"/>
              </a:rPr>
              <a:t>El programa que usamos es </a:t>
            </a:r>
            <a:r>
              <a:rPr lang="es-AR" sz="2300" b="1" strike="noStrike" spc="-1">
                <a:solidFill>
                  <a:srgbClr val="000000"/>
                </a:solidFill>
                <a:uFill>
                  <a:solidFill>
                    <a:srgbClr val="FFFFFF"/>
                  </a:solidFill>
                </a:uFill>
                <a:latin typeface="Roboto"/>
                <a:ea typeface="Roboto"/>
              </a:rPr>
              <a:t>ABBYY FineReader</a:t>
            </a:r>
            <a:r>
              <a:rPr lang="es-AR" sz="2300" b="0" strike="noStrike" spc="-1">
                <a:solidFill>
                  <a:srgbClr val="000000"/>
                </a:solidFill>
                <a:uFill>
                  <a:solidFill>
                    <a:srgbClr val="FFFFFF"/>
                  </a:solidFill>
                </a:uFill>
                <a:latin typeface="Roboto"/>
                <a:ea typeface="Roboto"/>
              </a:rPr>
              <a:t> </a:t>
            </a:r>
            <a:r>
              <a:rPr lang="es-AR" sz="2200" b="0" strike="noStrike" spc="-1">
                <a:solidFill>
                  <a:srgbClr val="000000"/>
                </a:solidFill>
                <a:uFill>
                  <a:solidFill>
                    <a:srgbClr val="FFFFFF"/>
                  </a:solidFill>
                </a:uFill>
                <a:latin typeface="Lato"/>
                <a:ea typeface="Lato"/>
              </a:rPr>
              <a:t>realiza </a:t>
            </a:r>
            <a:r>
              <a:rPr lang="es-AR" sz="2200" b="1" strike="noStrike" spc="-1">
                <a:solidFill>
                  <a:srgbClr val="A82582"/>
                </a:solidFill>
                <a:uFill>
                  <a:solidFill>
                    <a:srgbClr val="FFFFFF"/>
                  </a:solidFill>
                </a:uFill>
                <a:latin typeface="Lato"/>
                <a:ea typeface="Lato"/>
              </a:rPr>
              <a:t>reconocimiento óptico de caracteres</a:t>
            </a:r>
            <a:r>
              <a:rPr lang="es-AR" sz="2200" b="0" strike="noStrike" spc="-1">
                <a:solidFill>
                  <a:srgbClr val="000000"/>
                </a:solidFill>
                <a:uFill>
                  <a:solidFill>
                    <a:srgbClr val="FFFFFF"/>
                  </a:solidFill>
                </a:uFill>
                <a:latin typeface="Lato"/>
                <a:ea typeface="Lato"/>
              </a:rPr>
              <a:t>, detecta imágenes, tablas e incluso el idioma en el que está escrito el documento.</a:t>
            </a:r>
            <a:endParaRPr lang="es-AR" sz="1800" b="0" strike="noStrike" spc="-1">
              <a:solidFill>
                <a:srgbClr val="000000"/>
              </a:solidFill>
              <a:uFill>
                <a:solidFill>
                  <a:srgbClr val="FFFFFF"/>
                </a:solidFill>
              </a:uFill>
              <a:latin typeface="Arial"/>
            </a:endParaRPr>
          </a:p>
        </p:txBody>
      </p:sp>
      <p:sp>
        <p:nvSpPr>
          <p:cNvPr id="44" name="CustomShape 5"/>
          <p:cNvSpPr/>
          <p:nvPr/>
        </p:nvSpPr>
        <p:spPr>
          <a:xfrm>
            <a:off x="6445800" y="5173200"/>
            <a:ext cx="5196240" cy="1280520"/>
          </a:xfrm>
          <a:prstGeom prst="rect">
            <a:avLst/>
          </a:prstGeom>
          <a:noFill/>
          <a:ln>
            <a:noFill/>
          </a:ln>
        </p:spPr>
        <p:style>
          <a:lnRef idx="0">
            <a:scrgbClr r="0" g="0" b="0"/>
          </a:lnRef>
          <a:fillRef idx="0">
            <a:scrgbClr r="0" g="0" b="0"/>
          </a:fillRef>
          <a:effectRef idx="0">
            <a:scrgbClr r="0" g="0" b="0"/>
          </a:effectRef>
          <a:fontRef idx="minor"/>
        </p:style>
        <p:txBody>
          <a:bodyPr tIns="91440" bIns="91440"/>
          <a:lstStyle/>
          <a:p>
            <a:pPr>
              <a:lnSpc>
                <a:spcPct val="100000"/>
              </a:lnSpc>
            </a:pPr>
            <a:r>
              <a:rPr lang="es-AR" sz="2400" b="0" strike="noStrike" spc="-1">
                <a:solidFill>
                  <a:srgbClr val="000000"/>
                </a:solidFill>
                <a:uFill>
                  <a:solidFill>
                    <a:srgbClr val="FFFFFF"/>
                  </a:solidFill>
                </a:uFill>
                <a:latin typeface="Lato"/>
                <a:ea typeface="Lato"/>
              </a:rPr>
              <a:t>Trabajo sobre Word para ajustar detalles,corrección de caracteres, describir imágenes, tablas, cuadros</a:t>
            </a:r>
            <a:endParaRPr lang="es-AR" sz="1800" b="0" strike="noStrike" spc="-1">
              <a:solidFill>
                <a:srgbClr val="000000"/>
              </a:solidFill>
              <a:uFill>
                <a:solidFill>
                  <a:srgbClr val="FFFFFF"/>
                </a:solidFill>
              </a:uFill>
              <a:latin typeface="Arial"/>
            </a:endParaRPr>
          </a:p>
        </p:txBody>
      </p:sp>
      <p:sp>
        <p:nvSpPr>
          <p:cNvPr id="45" name="CustomShape 6"/>
          <p:cNvSpPr/>
          <p:nvPr/>
        </p:nvSpPr>
        <p:spPr>
          <a:xfrm>
            <a:off x="366840" y="1418400"/>
            <a:ext cx="6321960" cy="579240"/>
          </a:xfrm>
          <a:prstGeom prst="rect">
            <a:avLst/>
          </a:prstGeom>
          <a:noFill/>
          <a:ln>
            <a:noFill/>
          </a:ln>
        </p:spPr>
        <p:style>
          <a:lnRef idx="0">
            <a:scrgbClr r="0" g="0" b="0"/>
          </a:lnRef>
          <a:fillRef idx="0">
            <a:scrgbClr r="0" g="0" b="0"/>
          </a:fillRef>
          <a:effectRef idx="0">
            <a:scrgbClr r="0" g="0" b="0"/>
          </a:effectRef>
          <a:fontRef idx="minor"/>
        </p:style>
        <p:txBody>
          <a:bodyPr tIns="91440" bIns="91440"/>
          <a:lstStyle/>
          <a:p>
            <a:pPr>
              <a:lnSpc>
                <a:spcPct val="100000"/>
              </a:lnSpc>
            </a:pPr>
            <a:r>
              <a:rPr lang="es-AR" sz="2600" b="1" strike="noStrike" spc="-1">
                <a:solidFill>
                  <a:srgbClr val="A82582"/>
                </a:solidFill>
                <a:uFill>
                  <a:solidFill>
                    <a:srgbClr val="FFFFFF"/>
                  </a:solidFill>
                </a:uFill>
                <a:latin typeface="Lato"/>
                <a:ea typeface="Lato"/>
              </a:rPr>
              <a:t>Breve descripción del proceso</a:t>
            </a:r>
            <a:endParaRPr lang="es-AR" sz="1800" b="0" strike="noStrike" spc="-1">
              <a:solidFill>
                <a:srgbClr val="000000"/>
              </a:solidFill>
              <a:uFill>
                <a:solidFill>
                  <a:srgbClr val="FFFFFF"/>
                </a:solidFill>
              </a:uFill>
              <a:latin typeface="Arial"/>
            </a:endParaRPr>
          </a:p>
        </p:txBody>
      </p:sp>
      <p:sp>
        <p:nvSpPr>
          <p:cNvPr id="46" name="CustomShape 7"/>
          <p:cNvSpPr/>
          <p:nvPr/>
        </p:nvSpPr>
        <p:spPr>
          <a:xfrm>
            <a:off x="630000" y="2003400"/>
            <a:ext cx="6622560" cy="549000"/>
          </a:xfrm>
          <a:prstGeom prst="rect">
            <a:avLst/>
          </a:prstGeom>
          <a:noFill/>
          <a:ln>
            <a:noFill/>
          </a:ln>
        </p:spPr>
        <p:style>
          <a:lnRef idx="0">
            <a:scrgbClr r="0" g="0" b="0"/>
          </a:lnRef>
          <a:fillRef idx="0">
            <a:scrgbClr r="0" g="0" b="0"/>
          </a:fillRef>
          <a:effectRef idx="0">
            <a:scrgbClr r="0" g="0" b="0"/>
          </a:effectRef>
          <a:fontRef idx="minor"/>
        </p:style>
        <p:txBody>
          <a:bodyPr tIns="91440" bIns="91440"/>
          <a:lstStyle/>
          <a:p>
            <a:pPr>
              <a:lnSpc>
                <a:spcPct val="100000"/>
              </a:lnSpc>
            </a:pPr>
            <a:r>
              <a:rPr lang="es-AR" sz="2400" b="1" strike="noStrike" spc="-1">
                <a:solidFill>
                  <a:srgbClr val="000000"/>
                </a:solidFill>
                <a:uFill>
                  <a:solidFill>
                    <a:srgbClr val="FFFFFF"/>
                  </a:solidFill>
                </a:uFill>
                <a:latin typeface="Lato"/>
                <a:ea typeface="Lato"/>
              </a:rPr>
              <a:t>Paso 1: </a:t>
            </a:r>
            <a:r>
              <a:rPr lang="es-AR" sz="2400" b="0" strike="noStrike" spc="-1">
                <a:solidFill>
                  <a:srgbClr val="000000"/>
                </a:solidFill>
                <a:uFill>
                  <a:solidFill>
                    <a:srgbClr val="FFFFFF"/>
                  </a:solidFill>
                </a:uFill>
                <a:latin typeface="Lato"/>
                <a:ea typeface="Lato"/>
              </a:rPr>
              <a:t>Búsqueda/recepción de material</a:t>
            </a:r>
            <a:endParaRPr lang="es-AR" sz="1800" b="0" strike="noStrike" spc="-1">
              <a:solidFill>
                <a:srgbClr val="000000"/>
              </a:solidFill>
              <a:uFill>
                <a:solidFill>
                  <a:srgbClr val="FFFFFF"/>
                </a:solidFill>
              </a:uFill>
              <a:latin typeface="Arial"/>
            </a:endParaRPr>
          </a:p>
        </p:txBody>
      </p:sp>
      <p:sp>
        <p:nvSpPr>
          <p:cNvPr id="47" name="CustomShape 8"/>
          <p:cNvSpPr/>
          <p:nvPr/>
        </p:nvSpPr>
        <p:spPr>
          <a:xfrm rot="10800000" flipH="1">
            <a:off x="6330600" y="2277900"/>
            <a:ext cx="716400" cy="2520"/>
          </a:xfrm>
          <a:custGeom>
            <a:avLst/>
            <a:gdLst/>
            <a:ahLst/>
            <a:cxnLst/>
            <a:rect l="l" t="t" r="r" b="b"/>
            <a:pathLst>
              <a:path w="21600" h="21600">
                <a:moveTo>
                  <a:pt x="0" y="0"/>
                </a:moveTo>
                <a:lnTo>
                  <a:pt x="21600" y="21600"/>
                </a:lnTo>
              </a:path>
            </a:pathLst>
          </a:custGeom>
          <a:noFill/>
          <a:ln w="38160">
            <a:solidFill>
              <a:schemeClr val="dk2"/>
            </a:solidFill>
            <a:round/>
            <a:tailEnd type="triangle" w="med" len="med"/>
          </a:ln>
        </p:spPr>
        <p:style>
          <a:lnRef idx="0">
            <a:scrgbClr r="0" g="0" b="0"/>
          </a:lnRef>
          <a:fillRef idx="0">
            <a:scrgbClr r="0" g="0" b="0"/>
          </a:fillRef>
          <a:effectRef idx="0">
            <a:scrgbClr r="0" g="0" b="0"/>
          </a:effectRef>
          <a:fontRef idx="minor"/>
        </p:style>
      </p:sp>
      <p:sp>
        <p:nvSpPr>
          <p:cNvPr id="48" name="CustomShape 9"/>
          <p:cNvSpPr/>
          <p:nvPr/>
        </p:nvSpPr>
        <p:spPr>
          <a:xfrm>
            <a:off x="630000" y="2740680"/>
            <a:ext cx="11012040" cy="549000"/>
          </a:xfrm>
          <a:prstGeom prst="rect">
            <a:avLst/>
          </a:prstGeom>
          <a:noFill/>
          <a:ln>
            <a:noFill/>
          </a:ln>
        </p:spPr>
        <p:style>
          <a:lnRef idx="0">
            <a:scrgbClr r="0" g="0" b="0"/>
          </a:lnRef>
          <a:fillRef idx="0">
            <a:scrgbClr r="0" g="0" b="0"/>
          </a:fillRef>
          <a:effectRef idx="0">
            <a:scrgbClr r="0" g="0" b="0"/>
          </a:effectRef>
          <a:fontRef idx="minor"/>
        </p:style>
        <p:txBody>
          <a:bodyPr tIns="91440" bIns="91440"/>
          <a:lstStyle/>
          <a:p>
            <a:pPr>
              <a:lnSpc>
                <a:spcPct val="100000"/>
              </a:lnSpc>
            </a:pPr>
            <a:r>
              <a:rPr lang="es-AR" sz="2400" b="1" strike="noStrike" spc="-1" dirty="0">
                <a:solidFill>
                  <a:srgbClr val="000000"/>
                </a:solidFill>
                <a:uFill>
                  <a:solidFill>
                    <a:srgbClr val="FFFFFF"/>
                  </a:solidFill>
                </a:uFill>
                <a:latin typeface="Lato"/>
                <a:ea typeface="Lato"/>
              </a:rPr>
              <a:t>Paso 2: </a:t>
            </a:r>
            <a:r>
              <a:rPr lang="es-AR" sz="2400" b="0" strike="noStrike" spc="-1" dirty="0">
                <a:solidFill>
                  <a:srgbClr val="000000"/>
                </a:solidFill>
                <a:uFill>
                  <a:solidFill>
                    <a:srgbClr val="FFFFFF"/>
                  </a:solidFill>
                </a:uFill>
                <a:latin typeface="Lato"/>
                <a:ea typeface="Lato"/>
              </a:rPr>
              <a:t>Convertir el material (imágenes a texto) y se lo guarda en formato </a:t>
            </a:r>
            <a:r>
              <a:rPr lang="es-AR" sz="2400" b="1" strike="noStrike" spc="-1" dirty="0">
                <a:solidFill>
                  <a:srgbClr val="000000"/>
                </a:solidFill>
                <a:uFill>
                  <a:solidFill>
                    <a:srgbClr val="FFFFFF"/>
                  </a:solidFill>
                </a:uFill>
                <a:latin typeface="Lato"/>
                <a:ea typeface="Lato"/>
              </a:rPr>
              <a:t>Word</a:t>
            </a:r>
            <a:endParaRPr lang="es-AR" sz="1800" b="0" strike="noStrike" spc="-1" dirty="0">
              <a:solidFill>
                <a:srgbClr val="000000"/>
              </a:solidFill>
              <a:uFill>
                <a:solidFill>
                  <a:srgbClr val="FFFFFF"/>
                </a:solidFill>
              </a:uFill>
              <a:latin typeface="Arial"/>
            </a:endParaRPr>
          </a:p>
        </p:txBody>
      </p:sp>
      <p:sp>
        <p:nvSpPr>
          <p:cNvPr id="49" name="CustomShape 10"/>
          <p:cNvSpPr/>
          <p:nvPr/>
        </p:nvSpPr>
        <p:spPr>
          <a:xfrm>
            <a:off x="630000" y="5173200"/>
            <a:ext cx="6622560" cy="549000"/>
          </a:xfrm>
          <a:prstGeom prst="rect">
            <a:avLst/>
          </a:prstGeom>
          <a:noFill/>
          <a:ln>
            <a:noFill/>
          </a:ln>
        </p:spPr>
        <p:style>
          <a:lnRef idx="0">
            <a:scrgbClr r="0" g="0" b="0"/>
          </a:lnRef>
          <a:fillRef idx="0">
            <a:scrgbClr r="0" g="0" b="0"/>
          </a:fillRef>
          <a:effectRef idx="0">
            <a:scrgbClr r="0" g="0" b="0"/>
          </a:effectRef>
          <a:fontRef idx="minor"/>
        </p:style>
        <p:txBody>
          <a:bodyPr tIns="91440" bIns="91440"/>
          <a:lstStyle/>
          <a:p>
            <a:pPr>
              <a:lnSpc>
                <a:spcPct val="100000"/>
              </a:lnSpc>
            </a:pPr>
            <a:r>
              <a:rPr lang="es-AR" sz="2400" b="1" strike="noStrike" spc="-1">
                <a:solidFill>
                  <a:srgbClr val="000000"/>
                </a:solidFill>
                <a:uFill>
                  <a:solidFill>
                    <a:srgbClr val="FFFFFF"/>
                  </a:solidFill>
                </a:uFill>
                <a:latin typeface="Lato"/>
                <a:ea typeface="Lato"/>
              </a:rPr>
              <a:t>Paso 3: </a:t>
            </a:r>
            <a:r>
              <a:rPr lang="es-AR" sz="2400" b="0" strike="noStrike" spc="-1">
                <a:solidFill>
                  <a:srgbClr val="000000"/>
                </a:solidFill>
                <a:uFill>
                  <a:solidFill>
                    <a:srgbClr val="FFFFFF"/>
                  </a:solidFill>
                </a:uFill>
                <a:latin typeface="Lato"/>
                <a:ea typeface="Lato"/>
              </a:rPr>
              <a:t>Edición del archivo Word</a:t>
            </a:r>
            <a:endParaRPr lang="es-AR" sz="1800" b="0" strike="noStrike" spc="-1">
              <a:solidFill>
                <a:srgbClr val="000000"/>
              </a:solidFill>
              <a:uFill>
                <a:solidFill>
                  <a:srgbClr val="FFFFFF"/>
                </a:solidFill>
              </a:uFill>
              <a:latin typeface="Arial"/>
            </a:endParaRPr>
          </a:p>
        </p:txBody>
      </p:sp>
      <p:sp>
        <p:nvSpPr>
          <p:cNvPr id="50" name="CustomShape 11"/>
          <p:cNvSpPr/>
          <p:nvPr/>
        </p:nvSpPr>
        <p:spPr>
          <a:xfrm rot="10800000" flipH="1">
            <a:off x="5467680" y="5442840"/>
            <a:ext cx="916200" cy="9720"/>
          </a:xfrm>
          <a:custGeom>
            <a:avLst/>
            <a:gdLst/>
            <a:ahLst/>
            <a:cxnLst/>
            <a:rect l="l" t="t" r="r" b="b"/>
            <a:pathLst>
              <a:path w="21600" h="21600">
                <a:moveTo>
                  <a:pt x="0" y="0"/>
                </a:moveTo>
                <a:lnTo>
                  <a:pt x="21600" y="21600"/>
                </a:lnTo>
              </a:path>
            </a:pathLst>
          </a:custGeom>
          <a:noFill/>
          <a:ln w="38160">
            <a:solidFill>
              <a:schemeClr val="dk2"/>
            </a:solidFill>
            <a:round/>
            <a:tailEnd type="triangle" w="med" len="med"/>
          </a:ln>
        </p:spPr>
        <p:style>
          <a:lnRef idx="0">
            <a:scrgbClr r="0" g="0" b="0"/>
          </a:lnRef>
          <a:fillRef idx="0">
            <a:scrgbClr r="0" g="0" b="0"/>
          </a:fillRef>
          <a:effectRef idx="0">
            <a:scrgbClr r="0" g="0" b="0"/>
          </a:effectRef>
          <a:fontRef idx="minor"/>
        </p:style>
      </p:sp>
      <p:sp>
        <p:nvSpPr>
          <p:cNvPr id="51" name="CustomShape 12"/>
          <p:cNvSpPr/>
          <p:nvPr/>
        </p:nvSpPr>
        <p:spPr>
          <a:xfrm rot="10800000" flipH="1">
            <a:off x="366840" y="1970280"/>
            <a:ext cx="4682520" cy="14400"/>
          </a:xfrm>
          <a:custGeom>
            <a:avLst/>
            <a:gdLst/>
            <a:ahLst/>
            <a:cxnLst/>
            <a:rect l="l" t="t" r="r" b="b"/>
            <a:pathLst>
              <a:path w="21600" h="21600">
                <a:moveTo>
                  <a:pt x="0" y="0"/>
                </a:moveTo>
                <a:lnTo>
                  <a:pt x="21600" y="21600"/>
                </a:lnTo>
              </a:path>
            </a:pathLst>
          </a:custGeom>
          <a:noFill/>
          <a:ln w="19080">
            <a:solidFill>
              <a:srgbClr val="A82582"/>
            </a:solidFill>
            <a:round/>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 name="Google Shape;117;gca6d8aeea7_0_15"/>
          <p:cNvPicPr/>
          <p:nvPr/>
        </p:nvPicPr>
        <p:blipFill>
          <a:blip r:embed="rId2"/>
          <a:srcRect t="10713" b="14395"/>
          <a:stretch/>
        </p:blipFill>
        <p:spPr>
          <a:xfrm>
            <a:off x="0" y="0"/>
            <a:ext cx="8210160" cy="1231200"/>
          </a:xfrm>
          <a:prstGeom prst="rect">
            <a:avLst/>
          </a:prstGeom>
          <a:ln>
            <a:noFill/>
          </a:ln>
        </p:spPr>
      </p:pic>
      <p:sp>
        <p:nvSpPr>
          <p:cNvPr id="53" name="CustomShape 1"/>
          <p:cNvSpPr/>
          <p:nvPr/>
        </p:nvSpPr>
        <p:spPr>
          <a:xfrm>
            <a:off x="8210520" y="0"/>
            <a:ext cx="3980880" cy="1231200"/>
          </a:xfrm>
          <a:prstGeom prst="rect">
            <a:avLst/>
          </a:prstGeom>
          <a:solidFill>
            <a:srgbClr val="EFDBE4"/>
          </a:solidFill>
          <a:ln w="12600">
            <a:solidFill>
              <a:srgbClr val="EFDBE4"/>
            </a:solidFill>
            <a:miter/>
          </a:ln>
        </p:spPr>
        <p:style>
          <a:lnRef idx="0">
            <a:scrgbClr r="0" g="0" b="0"/>
          </a:lnRef>
          <a:fillRef idx="0">
            <a:scrgbClr r="0" g="0" b="0"/>
          </a:fillRef>
          <a:effectRef idx="0">
            <a:scrgbClr r="0" g="0" b="0"/>
          </a:effectRef>
          <a:fontRef idx="minor"/>
        </p:style>
      </p:sp>
      <p:sp>
        <p:nvSpPr>
          <p:cNvPr id="54" name="CustomShape 2"/>
          <p:cNvSpPr/>
          <p:nvPr/>
        </p:nvSpPr>
        <p:spPr>
          <a:xfrm>
            <a:off x="747360" y="4000680"/>
            <a:ext cx="10696680" cy="3261960"/>
          </a:xfrm>
          <a:prstGeom prst="rect">
            <a:avLst/>
          </a:prstGeom>
          <a:noFill/>
          <a:ln>
            <a:noFill/>
          </a:ln>
        </p:spPr>
        <p:style>
          <a:lnRef idx="0">
            <a:scrgbClr r="0" g="0" b="0"/>
          </a:lnRef>
          <a:fillRef idx="0">
            <a:scrgbClr r="0" g="0" b="0"/>
          </a:fillRef>
          <a:effectRef idx="0">
            <a:scrgbClr r="0" g="0" b="0"/>
          </a:effectRef>
          <a:fontRef idx="minor"/>
        </p:style>
        <p:txBody>
          <a:bodyPr tIns="91440" bIns="91440"/>
          <a:lstStyle/>
          <a:p>
            <a:pPr>
              <a:lnSpc>
                <a:spcPct val="100000"/>
              </a:lnSpc>
            </a:pPr>
            <a:r>
              <a:rPr lang="es-AR" sz="2500" b="1" strike="noStrike" spc="-1">
                <a:solidFill>
                  <a:srgbClr val="A82582"/>
                </a:solidFill>
                <a:uFill>
                  <a:solidFill>
                    <a:srgbClr val="FFFFFF"/>
                  </a:solidFill>
                </a:uFill>
                <a:latin typeface="Lato"/>
                <a:ea typeface="Lato"/>
              </a:rPr>
              <a:t>Repositorio de ODE (Objetos digitales educativos) </a:t>
            </a:r>
            <a:endParaRPr lang="es-AR" sz="1800" b="0" strike="noStrike" spc="-1">
              <a:solidFill>
                <a:srgbClr val="000000"/>
              </a:solidFill>
              <a:uFill>
                <a:solidFill>
                  <a:srgbClr val="FFFFFF"/>
                </a:solidFill>
              </a:uFill>
              <a:latin typeface="Arial"/>
            </a:endParaRPr>
          </a:p>
          <a:p>
            <a:pPr>
              <a:lnSpc>
                <a:spcPct val="100000"/>
              </a:lnSpc>
            </a:pPr>
            <a:endParaRPr lang="es-AR" sz="1800" b="0" strike="noStrike" spc="-1">
              <a:solidFill>
                <a:srgbClr val="000000"/>
              </a:solidFill>
              <a:uFill>
                <a:solidFill>
                  <a:srgbClr val="FFFFFF"/>
                </a:solidFill>
              </a:uFill>
              <a:latin typeface="Arial"/>
            </a:endParaRPr>
          </a:p>
          <a:p>
            <a:pPr>
              <a:lnSpc>
                <a:spcPct val="100000"/>
              </a:lnSpc>
            </a:pPr>
            <a:endParaRPr lang="es-AR" sz="1800" b="0" strike="noStrike" spc="-1">
              <a:solidFill>
                <a:srgbClr val="000000"/>
              </a:solidFill>
              <a:uFill>
                <a:solidFill>
                  <a:srgbClr val="FFFFFF"/>
                </a:solidFill>
              </a:uFill>
              <a:latin typeface="Arial"/>
            </a:endParaRPr>
          </a:p>
          <a:p>
            <a:pPr>
              <a:lnSpc>
                <a:spcPct val="100000"/>
              </a:lnSpc>
            </a:pPr>
            <a:endParaRPr lang="es-AR" sz="1800" b="0" strike="noStrike" spc="-1">
              <a:solidFill>
                <a:srgbClr val="000000"/>
              </a:solidFill>
              <a:uFill>
                <a:solidFill>
                  <a:srgbClr val="FFFFFF"/>
                </a:solidFill>
              </a:uFill>
              <a:latin typeface="Arial"/>
            </a:endParaRPr>
          </a:p>
          <a:p>
            <a:pPr>
              <a:lnSpc>
                <a:spcPct val="100000"/>
              </a:lnSpc>
            </a:pPr>
            <a:endParaRPr lang="es-AR" sz="1800" b="0" strike="noStrike" spc="-1">
              <a:solidFill>
                <a:srgbClr val="000000"/>
              </a:solidFill>
              <a:uFill>
                <a:solidFill>
                  <a:srgbClr val="FFFFFF"/>
                </a:solidFill>
              </a:uFill>
              <a:latin typeface="Arial"/>
            </a:endParaRPr>
          </a:p>
          <a:p>
            <a:pPr>
              <a:lnSpc>
                <a:spcPct val="100000"/>
              </a:lnSpc>
            </a:pPr>
            <a:endParaRPr lang="es-AR" sz="1800" b="0" strike="noStrike" spc="-1">
              <a:solidFill>
                <a:srgbClr val="000000"/>
              </a:solidFill>
              <a:uFill>
                <a:solidFill>
                  <a:srgbClr val="FFFFFF"/>
                </a:solidFill>
              </a:uFill>
              <a:latin typeface="Arial"/>
            </a:endParaRPr>
          </a:p>
          <a:p>
            <a:pPr>
              <a:lnSpc>
                <a:spcPct val="100000"/>
              </a:lnSpc>
            </a:pPr>
            <a:endParaRPr lang="es-AR" sz="1800" b="0" strike="noStrike" spc="-1">
              <a:solidFill>
                <a:srgbClr val="000000"/>
              </a:solidFill>
              <a:uFill>
                <a:solidFill>
                  <a:srgbClr val="FFFFFF"/>
                </a:solidFill>
              </a:uFill>
              <a:latin typeface="Arial"/>
            </a:endParaRPr>
          </a:p>
          <a:p>
            <a:pPr>
              <a:lnSpc>
                <a:spcPct val="100000"/>
              </a:lnSpc>
            </a:pPr>
            <a:endParaRPr lang="es-AR" sz="1800" b="0" strike="noStrike" spc="-1">
              <a:solidFill>
                <a:srgbClr val="000000"/>
              </a:solidFill>
              <a:uFill>
                <a:solidFill>
                  <a:srgbClr val="FFFFFF"/>
                </a:solidFill>
              </a:uFill>
              <a:latin typeface="Arial"/>
            </a:endParaRPr>
          </a:p>
          <a:p>
            <a:pPr>
              <a:lnSpc>
                <a:spcPct val="100000"/>
              </a:lnSpc>
            </a:pPr>
            <a:endParaRPr lang="es-AR" sz="1800" b="0" strike="noStrike" spc="-1">
              <a:solidFill>
                <a:srgbClr val="000000"/>
              </a:solidFill>
              <a:uFill>
                <a:solidFill>
                  <a:srgbClr val="FFFFFF"/>
                </a:solidFill>
              </a:uFill>
              <a:latin typeface="Arial"/>
            </a:endParaRPr>
          </a:p>
        </p:txBody>
      </p:sp>
      <p:sp>
        <p:nvSpPr>
          <p:cNvPr id="55" name="CustomShape 3"/>
          <p:cNvSpPr/>
          <p:nvPr/>
        </p:nvSpPr>
        <p:spPr>
          <a:xfrm>
            <a:off x="747360" y="1494720"/>
            <a:ext cx="6795720" cy="1646280"/>
          </a:xfrm>
          <a:prstGeom prst="rect">
            <a:avLst/>
          </a:prstGeom>
          <a:noFill/>
          <a:ln>
            <a:noFill/>
          </a:ln>
        </p:spPr>
        <p:style>
          <a:lnRef idx="0">
            <a:scrgbClr r="0" g="0" b="0"/>
          </a:lnRef>
          <a:fillRef idx="0">
            <a:scrgbClr r="0" g="0" b="0"/>
          </a:fillRef>
          <a:effectRef idx="0">
            <a:scrgbClr r="0" g="0" b="0"/>
          </a:effectRef>
          <a:fontRef idx="minor"/>
        </p:style>
        <p:txBody>
          <a:bodyPr tIns="91440" bIns="91440"/>
          <a:lstStyle/>
          <a:p>
            <a:pPr>
              <a:lnSpc>
                <a:spcPct val="100000"/>
              </a:lnSpc>
            </a:pPr>
            <a:r>
              <a:rPr lang="es-AR" sz="2400" b="1" strike="noStrike" spc="-1">
                <a:solidFill>
                  <a:srgbClr val="000000"/>
                </a:solidFill>
                <a:uFill>
                  <a:solidFill>
                    <a:srgbClr val="FFFFFF"/>
                  </a:solidFill>
                </a:uFill>
                <a:latin typeface="Lato"/>
                <a:ea typeface="Lato"/>
              </a:rPr>
              <a:t>Paso 4: </a:t>
            </a:r>
            <a:r>
              <a:rPr lang="es-AR" sz="2400" b="0" strike="noStrike" spc="-1">
                <a:solidFill>
                  <a:srgbClr val="000000"/>
                </a:solidFill>
                <a:uFill>
                  <a:solidFill>
                    <a:srgbClr val="FFFFFF"/>
                  </a:solidFill>
                </a:uFill>
                <a:latin typeface="Lato"/>
                <a:ea typeface="Lato"/>
              </a:rPr>
              <a:t>Envío del material accesibilizado.</a:t>
            </a:r>
            <a:endParaRPr lang="es-AR" sz="1800" b="0" strike="noStrike" spc="-1">
              <a:solidFill>
                <a:srgbClr val="000000"/>
              </a:solidFill>
              <a:uFill>
                <a:solidFill>
                  <a:srgbClr val="FFFFFF"/>
                </a:solidFill>
              </a:uFill>
              <a:latin typeface="Arial"/>
            </a:endParaRPr>
          </a:p>
          <a:p>
            <a:pPr>
              <a:lnSpc>
                <a:spcPct val="100000"/>
              </a:lnSpc>
            </a:pPr>
            <a:endParaRPr lang="es-AR" sz="1800" b="0" strike="noStrike" spc="-1">
              <a:solidFill>
                <a:srgbClr val="000000"/>
              </a:solidFill>
              <a:uFill>
                <a:solidFill>
                  <a:srgbClr val="FFFFFF"/>
                </a:solidFill>
              </a:uFill>
              <a:latin typeface="Arial"/>
            </a:endParaRPr>
          </a:p>
          <a:p>
            <a:pPr>
              <a:lnSpc>
                <a:spcPct val="100000"/>
              </a:lnSpc>
            </a:pPr>
            <a:endParaRPr lang="es-AR" sz="1800" b="0" strike="noStrike" spc="-1">
              <a:solidFill>
                <a:srgbClr val="000000"/>
              </a:solidFill>
              <a:uFill>
                <a:solidFill>
                  <a:srgbClr val="FFFFFF"/>
                </a:solidFill>
              </a:uFill>
              <a:latin typeface="Arial"/>
            </a:endParaRPr>
          </a:p>
          <a:p>
            <a:pPr>
              <a:lnSpc>
                <a:spcPct val="100000"/>
              </a:lnSpc>
            </a:pPr>
            <a:r>
              <a:rPr lang="es-AR" sz="2400" b="1" strike="noStrike" spc="-1">
                <a:solidFill>
                  <a:srgbClr val="000000"/>
                </a:solidFill>
                <a:uFill>
                  <a:solidFill>
                    <a:srgbClr val="FFFFFF"/>
                  </a:solidFill>
                </a:uFill>
                <a:latin typeface="Lato"/>
                <a:ea typeface="Lato"/>
              </a:rPr>
              <a:t>Paso 5:</a:t>
            </a:r>
            <a:r>
              <a:rPr lang="es-AR" sz="2400" b="0" strike="noStrike" spc="-1">
                <a:solidFill>
                  <a:srgbClr val="000000"/>
                </a:solidFill>
                <a:uFill>
                  <a:solidFill>
                    <a:srgbClr val="FFFFFF"/>
                  </a:solidFill>
                </a:uFill>
                <a:latin typeface="Lato"/>
                <a:ea typeface="Lato"/>
              </a:rPr>
              <a:t> Cargar el material al Repositorio. </a:t>
            </a:r>
            <a:endParaRPr lang="es-AR" sz="1800" b="0" strike="noStrike" spc="-1">
              <a:solidFill>
                <a:srgbClr val="000000"/>
              </a:solidFill>
              <a:uFill>
                <a:solidFill>
                  <a:srgbClr val="FFFFFF"/>
                </a:solidFill>
              </a:uFill>
              <a:latin typeface="Arial"/>
            </a:endParaRPr>
          </a:p>
        </p:txBody>
      </p:sp>
      <p:sp>
        <p:nvSpPr>
          <p:cNvPr id="56" name="CustomShape 4"/>
          <p:cNvSpPr/>
          <p:nvPr/>
        </p:nvSpPr>
        <p:spPr>
          <a:xfrm>
            <a:off x="7543800" y="2584440"/>
            <a:ext cx="4252680" cy="1493640"/>
          </a:xfrm>
          <a:prstGeom prst="rect">
            <a:avLst/>
          </a:prstGeom>
          <a:noFill/>
          <a:ln>
            <a:noFill/>
          </a:ln>
        </p:spPr>
        <p:style>
          <a:lnRef idx="0">
            <a:scrgbClr r="0" g="0" b="0"/>
          </a:lnRef>
          <a:fillRef idx="0">
            <a:scrgbClr r="0" g="0" b="0"/>
          </a:fillRef>
          <a:effectRef idx="0">
            <a:scrgbClr r="0" g="0" b="0"/>
          </a:effectRef>
          <a:fontRef idx="minor"/>
        </p:style>
        <p:txBody>
          <a:bodyPr tIns="91440" bIns="91440"/>
          <a:lstStyle/>
          <a:p>
            <a:pPr>
              <a:lnSpc>
                <a:spcPct val="100000"/>
              </a:lnSpc>
            </a:pPr>
            <a:r>
              <a:rPr lang="es-AR" sz="2400" b="0" strike="noStrike" spc="-1">
                <a:solidFill>
                  <a:srgbClr val="000000"/>
                </a:solidFill>
                <a:uFill>
                  <a:solidFill>
                    <a:srgbClr val="FFFFFF"/>
                  </a:solidFill>
                </a:uFill>
                <a:latin typeface="Lato"/>
                <a:ea typeface="Lato"/>
              </a:rPr>
              <a:t>respetando ciertos criterios de catalogación, para ayudar a la búsqueda. </a:t>
            </a:r>
            <a:endParaRPr lang="es-AR" sz="1800" b="0" strike="noStrike" spc="-1">
              <a:solidFill>
                <a:srgbClr val="000000"/>
              </a:solidFill>
              <a:uFill>
                <a:solidFill>
                  <a:srgbClr val="FFFFFF"/>
                </a:solidFill>
              </a:uFill>
              <a:latin typeface="Arial"/>
            </a:endParaRPr>
          </a:p>
          <a:p>
            <a:pPr>
              <a:lnSpc>
                <a:spcPct val="100000"/>
              </a:lnSpc>
            </a:pPr>
            <a:endParaRPr lang="es-AR" sz="1800" b="0" strike="noStrike" spc="-1">
              <a:solidFill>
                <a:srgbClr val="000000"/>
              </a:solidFill>
              <a:uFill>
                <a:solidFill>
                  <a:srgbClr val="FFFFFF"/>
                </a:solidFill>
              </a:uFill>
              <a:latin typeface="Arial"/>
            </a:endParaRPr>
          </a:p>
        </p:txBody>
      </p:sp>
      <p:sp>
        <p:nvSpPr>
          <p:cNvPr id="57" name="CustomShape 5"/>
          <p:cNvSpPr/>
          <p:nvPr/>
        </p:nvSpPr>
        <p:spPr>
          <a:xfrm rot="10800000" flipH="1">
            <a:off x="6615609" y="2813497"/>
            <a:ext cx="916200" cy="9720"/>
          </a:xfrm>
          <a:custGeom>
            <a:avLst/>
            <a:gdLst/>
            <a:ahLst/>
            <a:cxnLst/>
            <a:rect l="l" t="t" r="r" b="b"/>
            <a:pathLst>
              <a:path w="21600" h="21600">
                <a:moveTo>
                  <a:pt x="0" y="0"/>
                </a:moveTo>
                <a:lnTo>
                  <a:pt x="21600" y="21600"/>
                </a:lnTo>
              </a:path>
            </a:pathLst>
          </a:custGeom>
          <a:noFill/>
          <a:ln w="38160">
            <a:solidFill>
              <a:schemeClr val="dk2"/>
            </a:solidFill>
            <a:round/>
            <a:tailEnd type="triangle" w="med" len="med"/>
          </a:ln>
        </p:spPr>
        <p:style>
          <a:lnRef idx="0">
            <a:scrgbClr r="0" g="0" b="0"/>
          </a:lnRef>
          <a:fillRef idx="0">
            <a:scrgbClr r="0" g="0" b="0"/>
          </a:fillRef>
          <a:effectRef idx="0">
            <a:scrgbClr r="0" g="0" b="0"/>
          </a:effectRef>
          <a:fontRef idx="minor"/>
        </p:style>
      </p:sp>
      <p:sp>
        <p:nvSpPr>
          <p:cNvPr id="58" name="CustomShape 6"/>
          <p:cNvSpPr/>
          <p:nvPr/>
        </p:nvSpPr>
        <p:spPr>
          <a:xfrm>
            <a:off x="747360" y="4470480"/>
            <a:ext cx="10627560" cy="1934640"/>
          </a:xfrm>
          <a:prstGeom prst="rect">
            <a:avLst/>
          </a:prstGeom>
          <a:noFill/>
          <a:ln w="9360">
            <a:solidFill>
              <a:schemeClr val="dk2"/>
            </a:solidFill>
            <a:round/>
          </a:ln>
        </p:spPr>
        <p:style>
          <a:lnRef idx="0">
            <a:scrgbClr r="0" g="0" b="0"/>
          </a:lnRef>
          <a:fillRef idx="0">
            <a:scrgbClr r="0" g="0" b="0"/>
          </a:fillRef>
          <a:effectRef idx="0">
            <a:scrgbClr r="0" g="0" b="0"/>
          </a:effectRef>
          <a:fontRef idx="minor"/>
        </p:style>
        <p:txBody>
          <a:bodyPr tIns="91440" bIns="91440"/>
          <a:lstStyle/>
          <a:p>
            <a:pPr>
              <a:lnSpc>
                <a:spcPct val="100000"/>
              </a:lnSpc>
            </a:pPr>
            <a:r>
              <a:rPr lang="es-AR" sz="2300" b="0" strike="noStrike" spc="-1">
                <a:solidFill>
                  <a:srgbClr val="000000"/>
                </a:solidFill>
                <a:uFill>
                  <a:solidFill>
                    <a:srgbClr val="FFFFFF"/>
                  </a:solidFill>
                </a:uFill>
                <a:latin typeface="Lato"/>
                <a:ea typeface="Lato"/>
              </a:rPr>
              <a:t>Es una espacio de almacenamiento de materiales educativos accesibles que se encuentra en </a:t>
            </a:r>
            <a:r>
              <a:rPr lang="es-AR" sz="2300" b="1" strike="noStrike" spc="-1">
                <a:solidFill>
                  <a:srgbClr val="A82582"/>
                </a:solidFill>
                <a:uFill>
                  <a:solidFill>
                    <a:srgbClr val="FFFFFF"/>
                  </a:solidFill>
                </a:uFill>
                <a:latin typeface="Lato"/>
                <a:ea typeface="Lato"/>
              </a:rPr>
              <a:t>Comunidades </a:t>
            </a:r>
            <a:r>
              <a:rPr lang="es-AR" sz="2300" b="1" strike="noStrike" spc="-1">
                <a:solidFill>
                  <a:srgbClr val="000000"/>
                </a:solidFill>
                <a:uFill>
                  <a:solidFill>
                    <a:srgbClr val="FFFFFF"/>
                  </a:solidFill>
                </a:uFill>
                <a:latin typeface="Lato"/>
                <a:ea typeface="Lato"/>
              </a:rPr>
              <a:t>.</a:t>
            </a:r>
            <a:endParaRPr lang="es-AR" sz="1800" b="0" strike="noStrike" spc="-1">
              <a:solidFill>
                <a:srgbClr val="000000"/>
              </a:solidFill>
              <a:uFill>
                <a:solidFill>
                  <a:srgbClr val="FFFFFF"/>
                </a:solidFill>
              </a:uFill>
              <a:latin typeface="Arial"/>
            </a:endParaRPr>
          </a:p>
          <a:p>
            <a:pPr>
              <a:lnSpc>
                <a:spcPct val="100000"/>
              </a:lnSpc>
            </a:pPr>
            <a:r>
              <a:rPr lang="es-AR" sz="2300" b="0" strike="noStrike" spc="-1">
                <a:solidFill>
                  <a:srgbClr val="000000"/>
                </a:solidFill>
                <a:uFill>
                  <a:solidFill>
                    <a:srgbClr val="FFFFFF"/>
                  </a:solidFill>
                </a:uFill>
                <a:latin typeface="Lato"/>
                <a:ea typeface="Lato"/>
              </a:rPr>
              <a:t>El objetivo del repositorio es resguardar los materiales, democratizar la información y que las/os estudiantes tengan acceso al material de forma autónoma.</a:t>
            </a:r>
            <a:endParaRPr lang="es-AR"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9" name="Google Shape;130;gca81f8f34d_0_16"/>
          <p:cNvPicPr/>
          <p:nvPr/>
        </p:nvPicPr>
        <p:blipFill>
          <a:blip r:embed="rId2"/>
          <a:srcRect t="10713" b="14395"/>
          <a:stretch/>
        </p:blipFill>
        <p:spPr>
          <a:xfrm>
            <a:off x="0" y="0"/>
            <a:ext cx="8210160" cy="1231200"/>
          </a:xfrm>
          <a:prstGeom prst="rect">
            <a:avLst/>
          </a:prstGeom>
          <a:ln>
            <a:noFill/>
          </a:ln>
        </p:spPr>
      </p:pic>
      <p:sp>
        <p:nvSpPr>
          <p:cNvPr id="60" name="CustomShape 1"/>
          <p:cNvSpPr/>
          <p:nvPr/>
        </p:nvSpPr>
        <p:spPr>
          <a:xfrm>
            <a:off x="8210520" y="0"/>
            <a:ext cx="3980880" cy="1231200"/>
          </a:xfrm>
          <a:prstGeom prst="rect">
            <a:avLst/>
          </a:prstGeom>
          <a:solidFill>
            <a:srgbClr val="EFDBE4"/>
          </a:solidFill>
          <a:ln w="12600">
            <a:solidFill>
              <a:srgbClr val="EFDBE4"/>
            </a:solidFill>
            <a:miter/>
          </a:ln>
        </p:spPr>
        <p:style>
          <a:lnRef idx="0">
            <a:scrgbClr r="0" g="0" b="0"/>
          </a:lnRef>
          <a:fillRef idx="0">
            <a:scrgbClr r="0" g="0" b="0"/>
          </a:fillRef>
          <a:effectRef idx="0">
            <a:scrgbClr r="0" g="0" b="0"/>
          </a:effectRef>
          <a:fontRef idx="minor"/>
        </p:style>
      </p:sp>
      <p:sp>
        <p:nvSpPr>
          <p:cNvPr id="61" name="CustomShape 2"/>
          <p:cNvSpPr/>
          <p:nvPr/>
        </p:nvSpPr>
        <p:spPr>
          <a:xfrm>
            <a:off x="1232280" y="1834200"/>
            <a:ext cx="10280160" cy="4980600"/>
          </a:xfrm>
          <a:prstGeom prst="rect">
            <a:avLst/>
          </a:prstGeom>
          <a:noFill/>
          <a:ln>
            <a:noFill/>
          </a:ln>
        </p:spPr>
        <p:style>
          <a:lnRef idx="0">
            <a:scrgbClr r="0" g="0" b="0"/>
          </a:lnRef>
          <a:fillRef idx="0">
            <a:scrgbClr r="0" g="0" b="0"/>
          </a:fillRef>
          <a:effectRef idx="0">
            <a:scrgbClr r="0" g="0" b="0"/>
          </a:effectRef>
          <a:fontRef idx="minor"/>
        </p:style>
        <p:txBody>
          <a:bodyPr tIns="91440" bIns="91440"/>
          <a:lstStyle/>
          <a:p>
            <a:pPr>
              <a:lnSpc>
                <a:spcPct val="115000"/>
              </a:lnSpc>
            </a:pPr>
            <a:endParaRPr lang="es-AR" sz="1800" b="0" strike="noStrike" spc="-1">
              <a:solidFill>
                <a:srgbClr val="000000"/>
              </a:solidFill>
              <a:uFill>
                <a:solidFill>
                  <a:srgbClr val="FFFFFF"/>
                </a:solidFill>
              </a:uFill>
              <a:latin typeface="Arial"/>
            </a:endParaRPr>
          </a:p>
          <a:p>
            <a:pPr>
              <a:lnSpc>
                <a:spcPct val="115000"/>
              </a:lnSpc>
            </a:pPr>
            <a:r>
              <a:rPr lang="es-AR" sz="2500" b="1" strike="noStrike" spc="-1">
                <a:solidFill>
                  <a:srgbClr val="A82582"/>
                </a:solidFill>
                <a:uFill>
                  <a:solidFill>
                    <a:srgbClr val="FFFFFF"/>
                  </a:solidFill>
                </a:uFill>
                <a:latin typeface="Lato"/>
                <a:ea typeface="Lato"/>
              </a:rPr>
              <a:t>Presentación del texto: </a:t>
            </a:r>
            <a:r>
              <a:rPr lang="es-AR" sz="2500" b="0" strike="noStrike" spc="-1">
                <a:solidFill>
                  <a:srgbClr val="000000"/>
                </a:solidFill>
                <a:uFill>
                  <a:solidFill>
                    <a:srgbClr val="FFFFFF"/>
                  </a:solidFill>
                </a:uFill>
                <a:latin typeface="Lato"/>
                <a:ea typeface="Lato"/>
              </a:rPr>
              <a:t>Al principio del texto colocar Autor/a, nombre del texto, capítulos(si corresponde), editorial y año.</a:t>
            </a:r>
            <a:endParaRPr lang="es-AR" sz="1800" b="0" strike="noStrike" spc="-1">
              <a:solidFill>
                <a:srgbClr val="000000"/>
              </a:solidFill>
              <a:uFill>
                <a:solidFill>
                  <a:srgbClr val="FFFFFF"/>
                </a:solidFill>
              </a:uFill>
              <a:latin typeface="Arial"/>
            </a:endParaRPr>
          </a:p>
          <a:p>
            <a:pPr>
              <a:lnSpc>
                <a:spcPct val="115000"/>
              </a:lnSpc>
            </a:pPr>
            <a:endParaRPr lang="es-AR" sz="1800" b="0" strike="noStrike" spc="-1">
              <a:solidFill>
                <a:srgbClr val="000000"/>
              </a:solidFill>
              <a:uFill>
                <a:solidFill>
                  <a:srgbClr val="FFFFFF"/>
                </a:solidFill>
              </a:uFill>
              <a:latin typeface="Arial"/>
            </a:endParaRPr>
          </a:p>
          <a:p>
            <a:pPr>
              <a:lnSpc>
                <a:spcPct val="115000"/>
              </a:lnSpc>
            </a:pPr>
            <a:r>
              <a:rPr lang="es-AR" sz="2500" b="1" strike="noStrike" spc="-1">
                <a:solidFill>
                  <a:srgbClr val="A82582"/>
                </a:solidFill>
                <a:uFill>
                  <a:solidFill>
                    <a:srgbClr val="FFFFFF"/>
                  </a:solidFill>
                </a:uFill>
                <a:latin typeface="Lato"/>
                <a:ea typeface="Lato"/>
              </a:rPr>
              <a:t>Renglones en blanco:</a:t>
            </a:r>
            <a:r>
              <a:rPr lang="es-AR" sz="1800" b="0" strike="noStrike" spc="-1">
                <a:solidFill>
                  <a:srgbClr val="000000"/>
                </a:solidFill>
                <a:uFill>
                  <a:solidFill>
                    <a:srgbClr val="FFFFFF"/>
                  </a:solidFill>
                </a:uFill>
                <a:latin typeface="Lato"/>
                <a:ea typeface="Lato"/>
              </a:rPr>
              <a:t> Dejar la menor cantidad posible, los necesarios para que quedan claras las separaciones entre título y párrafo, entre párrafo y párrafo.</a:t>
            </a:r>
            <a:endParaRPr lang="es-AR" sz="1800" b="0" strike="noStrike" spc="-1">
              <a:solidFill>
                <a:srgbClr val="000000"/>
              </a:solidFill>
              <a:uFill>
                <a:solidFill>
                  <a:srgbClr val="FFFFFF"/>
                </a:solidFill>
              </a:uFill>
              <a:latin typeface="Arial"/>
            </a:endParaRPr>
          </a:p>
          <a:p>
            <a:pPr>
              <a:lnSpc>
                <a:spcPct val="115000"/>
              </a:lnSpc>
            </a:pPr>
            <a:endParaRPr lang="es-AR" sz="1800" b="0" strike="noStrike" spc="-1">
              <a:solidFill>
                <a:srgbClr val="000000"/>
              </a:solidFill>
              <a:uFill>
                <a:solidFill>
                  <a:srgbClr val="FFFFFF"/>
                </a:solidFill>
              </a:uFill>
              <a:latin typeface="Arial"/>
            </a:endParaRPr>
          </a:p>
          <a:p>
            <a:pPr>
              <a:lnSpc>
                <a:spcPct val="115000"/>
              </a:lnSpc>
            </a:pPr>
            <a:r>
              <a:rPr lang="es-AR" sz="2500" b="1" strike="noStrike" spc="-1">
                <a:solidFill>
                  <a:srgbClr val="A82582"/>
                </a:solidFill>
                <a:uFill>
                  <a:solidFill>
                    <a:srgbClr val="FFFFFF"/>
                  </a:solidFill>
                </a:uFill>
                <a:latin typeface="Lato"/>
                <a:ea typeface="Lato"/>
              </a:rPr>
              <a:t>Sangrías:</a:t>
            </a:r>
            <a:r>
              <a:rPr lang="es-AR" sz="1800" b="0" strike="noStrike" spc="-1">
                <a:solidFill>
                  <a:srgbClr val="000000"/>
                </a:solidFill>
                <a:uFill>
                  <a:solidFill>
                    <a:srgbClr val="FFFFFF"/>
                  </a:solidFill>
                </a:uFill>
                <a:latin typeface="Lato"/>
                <a:ea typeface="Lato"/>
              </a:rPr>
              <a:t> Si el texto tiene tab al principio de los renglones, deben ser eliminados esos espacios. Para que el texto tenga sangría debe ser creado con el procesador de texto.</a:t>
            </a:r>
            <a:endParaRPr lang="es-AR" sz="1800" b="0" strike="noStrike" spc="-1">
              <a:solidFill>
                <a:srgbClr val="000000"/>
              </a:solidFill>
              <a:uFill>
                <a:solidFill>
                  <a:srgbClr val="FFFFFF"/>
                </a:solidFill>
              </a:uFill>
              <a:latin typeface="Arial"/>
            </a:endParaRPr>
          </a:p>
          <a:p>
            <a:pPr>
              <a:lnSpc>
                <a:spcPct val="115000"/>
              </a:lnSpc>
            </a:pPr>
            <a:endParaRPr lang="es-AR" sz="1800" b="0" strike="noStrike" spc="-1">
              <a:solidFill>
                <a:srgbClr val="000000"/>
              </a:solidFill>
              <a:uFill>
                <a:solidFill>
                  <a:srgbClr val="FFFFFF"/>
                </a:solidFill>
              </a:uFill>
              <a:latin typeface="Arial"/>
            </a:endParaRPr>
          </a:p>
          <a:p>
            <a:pPr>
              <a:lnSpc>
                <a:spcPct val="115000"/>
              </a:lnSpc>
            </a:pPr>
            <a:r>
              <a:rPr lang="es-AR" sz="2500" b="1" strike="noStrike" spc="-1">
                <a:solidFill>
                  <a:srgbClr val="A82582"/>
                </a:solidFill>
                <a:uFill>
                  <a:solidFill>
                    <a:srgbClr val="FFFFFF"/>
                  </a:solidFill>
                </a:uFill>
                <a:latin typeface="Lato"/>
                <a:ea typeface="Lato"/>
              </a:rPr>
              <a:t>Fuente/tipografía: </a:t>
            </a:r>
            <a:r>
              <a:rPr lang="es-AR" sz="1800" b="0" strike="noStrike" spc="-1">
                <a:solidFill>
                  <a:srgbClr val="000000"/>
                </a:solidFill>
                <a:uFill>
                  <a:solidFill>
                    <a:srgbClr val="FFFFFF"/>
                  </a:solidFill>
                </a:uFill>
                <a:latin typeface="Lato"/>
                <a:ea typeface="Lato"/>
              </a:rPr>
              <a:t>Sin serif, es decir sin terminación. Deben ser de palo seco como: verdana, lato, arial.</a:t>
            </a:r>
            <a:endParaRPr lang="es-AR" sz="1800" b="0" strike="noStrike" spc="-1">
              <a:solidFill>
                <a:srgbClr val="000000"/>
              </a:solidFill>
              <a:uFill>
                <a:solidFill>
                  <a:srgbClr val="FFFFFF"/>
                </a:solidFill>
              </a:uFill>
              <a:latin typeface="Arial"/>
            </a:endParaRPr>
          </a:p>
          <a:p>
            <a:pPr>
              <a:lnSpc>
                <a:spcPct val="100000"/>
              </a:lnSpc>
            </a:pPr>
            <a:endParaRPr lang="es-AR" sz="1800" b="0" strike="noStrike" spc="-1">
              <a:solidFill>
                <a:srgbClr val="000000"/>
              </a:solidFill>
              <a:uFill>
                <a:solidFill>
                  <a:srgbClr val="FFFFFF"/>
                </a:solidFill>
              </a:uFill>
              <a:latin typeface="Arial"/>
            </a:endParaRPr>
          </a:p>
        </p:txBody>
      </p:sp>
      <p:sp>
        <p:nvSpPr>
          <p:cNvPr id="62" name="CustomShape 3"/>
          <p:cNvSpPr/>
          <p:nvPr/>
        </p:nvSpPr>
        <p:spPr>
          <a:xfrm>
            <a:off x="436320" y="1623960"/>
            <a:ext cx="6221160" cy="875160"/>
          </a:xfrm>
          <a:prstGeom prst="rect">
            <a:avLst/>
          </a:prstGeom>
          <a:noFill/>
          <a:ln>
            <a:noFill/>
          </a:ln>
        </p:spPr>
        <p:style>
          <a:lnRef idx="0">
            <a:scrgbClr r="0" g="0" b="0"/>
          </a:lnRef>
          <a:fillRef idx="0">
            <a:scrgbClr r="0" g="0" b="0"/>
          </a:fillRef>
          <a:effectRef idx="0">
            <a:scrgbClr r="0" g="0" b="0"/>
          </a:effectRef>
          <a:fontRef idx="minor"/>
        </p:style>
      </p:sp>
      <p:sp>
        <p:nvSpPr>
          <p:cNvPr id="63" name="CustomShape 4"/>
          <p:cNvSpPr/>
          <p:nvPr/>
        </p:nvSpPr>
        <p:spPr>
          <a:xfrm>
            <a:off x="1444320" y="1597320"/>
            <a:ext cx="4788360" cy="738720"/>
          </a:xfrm>
          <a:prstGeom prst="rect">
            <a:avLst/>
          </a:prstGeom>
          <a:noFill/>
          <a:ln>
            <a:noFill/>
          </a:ln>
        </p:spPr>
        <p:style>
          <a:lnRef idx="0">
            <a:scrgbClr r="0" g="0" b="0"/>
          </a:lnRef>
          <a:fillRef idx="0">
            <a:scrgbClr r="0" g="0" b="0"/>
          </a:fillRef>
          <a:effectRef idx="0">
            <a:scrgbClr r="0" g="0" b="0"/>
          </a:effectRef>
          <a:fontRef idx="minor"/>
        </p:style>
      </p:sp>
      <p:sp>
        <p:nvSpPr>
          <p:cNvPr id="64" name="CustomShape 5"/>
          <p:cNvSpPr/>
          <p:nvPr/>
        </p:nvSpPr>
        <p:spPr>
          <a:xfrm>
            <a:off x="820800" y="1597320"/>
            <a:ext cx="4642560" cy="579240"/>
          </a:xfrm>
          <a:prstGeom prst="rect">
            <a:avLst/>
          </a:prstGeom>
          <a:noFill/>
          <a:ln>
            <a:noFill/>
          </a:ln>
        </p:spPr>
        <p:style>
          <a:lnRef idx="0">
            <a:scrgbClr r="0" g="0" b="0"/>
          </a:lnRef>
          <a:fillRef idx="0">
            <a:scrgbClr r="0" g="0" b="0"/>
          </a:fillRef>
          <a:effectRef idx="0">
            <a:scrgbClr r="0" g="0" b="0"/>
          </a:effectRef>
          <a:fontRef idx="minor"/>
        </p:style>
        <p:txBody>
          <a:bodyPr tIns="91440" bIns="91440"/>
          <a:lstStyle/>
          <a:p>
            <a:pPr>
              <a:lnSpc>
                <a:spcPct val="100000"/>
              </a:lnSpc>
            </a:pPr>
            <a:r>
              <a:rPr lang="es-AR" sz="2600" b="1" strike="noStrike" spc="-1">
                <a:solidFill>
                  <a:srgbClr val="A82582"/>
                </a:solidFill>
                <a:uFill>
                  <a:solidFill>
                    <a:srgbClr val="FFFFFF"/>
                  </a:solidFill>
                </a:uFill>
                <a:latin typeface="Lato"/>
                <a:ea typeface="Lato"/>
              </a:rPr>
              <a:t>Algunos criterios</a:t>
            </a:r>
            <a:endParaRPr lang="es-AR" sz="1800" b="0" strike="noStrike" spc="-1">
              <a:solidFill>
                <a:srgbClr val="000000"/>
              </a:solidFill>
              <a:uFill>
                <a:solidFill>
                  <a:srgbClr val="FFFFFF"/>
                </a:solidFill>
              </a:uFill>
              <a:latin typeface="Arial"/>
            </a:endParaRPr>
          </a:p>
        </p:txBody>
      </p:sp>
      <p:sp>
        <p:nvSpPr>
          <p:cNvPr id="65" name="CustomShape 6"/>
          <p:cNvSpPr/>
          <p:nvPr/>
        </p:nvSpPr>
        <p:spPr>
          <a:xfrm>
            <a:off x="820800" y="2055600"/>
            <a:ext cx="3010680" cy="11520"/>
          </a:xfrm>
          <a:custGeom>
            <a:avLst/>
            <a:gdLst/>
            <a:ahLst/>
            <a:cxnLst/>
            <a:rect l="l" t="t" r="r" b="b"/>
            <a:pathLst>
              <a:path w="21600" h="21600">
                <a:moveTo>
                  <a:pt x="0" y="0"/>
                </a:moveTo>
                <a:lnTo>
                  <a:pt x="21600" y="21600"/>
                </a:lnTo>
              </a:path>
            </a:pathLst>
          </a:custGeom>
          <a:noFill/>
          <a:ln w="19080">
            <a:solidFill>
              <a:srgbClr val="A82582"/>
            </a:solidFill>
            <a:round/>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6" name="Google Shape;142;gca81f8f34d_0_75"/>
          <p:cNvPicPr/>
          <p:nvPr/>
        </p:nvPicPr>
        <p:blipFill>
          <a:blip r:embed="rId2"/>
          <a:srcRect t="10713" b="14395"/>
          <a:stretch/>
        </p:blipFill>
        <p:spPr>
          <a:xfrm>
            <a:off x="0" y="0"/>
            <a:ext cx="8210160" cy="1231200"/>
          </a:xfrm>
          <a:prstGeom prst="rect">
            <a:avLst/>
          </a:prstGeom>
          <a:ln>
            <a:noFill/>
          </a:ln>
        </p:spPr>
      </p:pic>
      <p:sp>
        <p:nvSpPr>
          <p:cNvPr id="67" name="CustomShape 1"/>
          <p:cNvSpPr/>
          <p:nvPr/>
        </p:nvSpPr>
        <p:spPr>
          <a:xfrm>
            <a:off x="8210520" y="0"/>
            <a:ext cx="3980880" cy="1231200"/>
          </a:xfrm>
          <a:prstGeom prst="rect">
            <a:avLst/>
          </a:prstGeom>
          <a:solidFill>
            <a:srgbClr val="EFDBE4"/>
          </a:solidFill>
          <a:ln w="12600">
            <a:solidFill>
              <a:srgbClr val="EFDBE4"/>
            </a:solidFill>
            <a:miter/>
          </a:ln>
        </p:spPr>
        <p:style>
          <a:lnRef idx="0">
            <a:scrgbClr r="0" g="0" b="0"/>
          </a:lnRef>
          <a:fillRef idx="0">
            <a:scrgbClr r="0" g="0" b="0"/>
          </a:fillRef>
          <a:effectRef idx="0">
            <a:scrgbClr r="0" g="0" b="0"/>
          </a:effectRef>
          <a:fontRef idx="minor"/>
        </p:style>
      </p:sp>
      <p:sp>
        <p:nvSpPr>
          <p:cNvPr id="68" name="CustomShape 2"/>
          <p:cNvSpPr/>
          <p:nvPr/>
        </p:nvSpPr>
        <p:spPr>
          <a:xfrm>
            <a:off x="621720" y="1531080"/>
            <a:ext cx="10625040" cy="1225440"/>
          </a:xfrm>
          <a:prstGeom prst="rect">
            <a:avLst/>
          </a:prstGeom>
          <a:noFill/>
          <a:ln>
            <a:noFill/>
          </a:ln>
        </p:spPr>
        <p:style>
          <a:lnRef idx="0">
            <a:scrgbClr r="0" g="0" b="0"/>
          </a:lnRef>
          <a:fillRef idx="0">
            <a:scrgbClr r="0" g="0" b="0"/>
          </a:fillRef>
          <a:effectRef idx="0">
            <a:scrgbClr r="0" g="0" b="0"/>
          </a:effectRef>
          <a:fontRef idx="minor"/>
        </p:style>
        <p:txBody>
          <a:bodyPr tIns="91440" bIns="91440"/>
          <a:lstStyle/>
          <a:p>
            <a:pPr>
              <a:lnSpc>
                <a:spcPct val="115000"/>
              </a:lnSpc>
            </a:pPr>
            <a:r>
              <a:rPr lang="es-AR" sz="2800" b="1" strike="noStrike" spc="-1" dirty="0">
                <a:solidFill>
                  <a:srgbClr val="A82582"/>
                </a:solidFill>
                <a:uFill>
                  <a:solidFill>
                    <a:srgbClr val="FFFFFF"/>
                  </a:solidFill>
                </a:uFill>
                <a:latin typeface="Lato"/>
                <a:ea typeface="Lato"/>
              </a:rPr>
              <a:t>Errores de reconocimiento del OCR</a:t>
            </a:r>
            <a:endParaRPr lang="es-AR" sz="1800" b="0" strike="noStrike" spc="-1" dirty="0">
              <a:solidFill>
                <a:srgbClr val="000000"/>
              </a:solidFill>
              <a:uFill>
                <a:solidFill>
                  <a:srgbClr val="FFFFFF"/>
                </a:solidFill>
              </a:uFill>
              <a:latin typeface="Arial"/>
            </a:endParaRPr>
          </a:p>
          <a:p>
            <a:pPr>
              <a:lnSpc>
                <a:spcPct val="115000"/>
              </a:lnSpc>
            </a:pPr>
            <a:r>
              <a:rPr lang="es-AR" sz="2300" b="1" strike="noStrike" spc="-1" dirty="0">
                <a:solidFill>
                  <a:srgbClr val="A82582"/>
                </a:solidFill>
                <a:uFill>
                  <a:solidFill>
                    <a:srgbClr val="FFFFFF"/>
                  </a:solidFill>
                </a:uFill>
                <a:latin typeface="Lato"/>
                <a:ea typeface="Lato"/>
              </a:rPr>
              <a:t>                                                                                      </a:t>
            </a:r>
            <a:r>
              <a:rPr lang="es-AR" sz="1800" b="1" strike="noStrike" spc="-1" dirty="0">
                <a:solidFill>
                  <a:srgbClr val="A82582"/>
                </a:solidFill>
                <a:uFill>
                  <a:solidFill>
                    <a:srgbClr val="FFFFFF"/>
                  </a:solidFill>
                </a:uFill>
                <a:latin typeface="Lato"/>
                <a:ea typeface="Lato"/>
              </a:rPr>
              <a:t>(</a:t>
            </a:r>
            <a:r>
              <a:rPr lang="es-AR" sz="1800" b="1" strike="noStrike" spc="-1" dirty="0" err="1">
                <a:solidFill>
                  <a:srgbClr val="A82582"/>
                </a:solidFill>
                <a:uFill>
                  <a:solidFill>
                    <a:srgbClr val="FFFFFF"/>
                  </a:solidFill>
                </a:uFill>
                <a:latin typeface="Lato"/>
                <a:ea typeface="Lato"/>
              </a:rPr>
              <a:t>Optical</a:t>
            </a:r>
            <a:r>
              <a:rPr lang="es-AR" sz="1800" b="1" strike="noStrike" spc="-1" dirty="0">
                <a:solidFill>
                  <a:srgbClr val="A82582"/>
                </a:solidFill>
                <a:uFill>
                  <a:solidFill>
                    <a:srgbClr val="FFFFFF"/>
                  </a:solidFill>
                </a:uFill>
                <a:latin typeface="Lato"/>
                <a:ea typeface="Lato"/>
              </a:rPr>
              <a:t> </a:t>
            </a:r>
            <a:r>
              <a:rPr lang="es-AR" sz="1800" b="1" strike="noStrike" spc="-1" dirty="0" err="1">
                <a:solidFill>
                  <a:srgbClr val="A82582"/>
                </a:solidFill>
                <a:uFill>
                  <a:solidFill>
                    <a:srgbClr val="FFFFFF"/>
                  </a:solidFill>
                </a:uFill>
                <a:latin typeface="Lato"/>
                <a:ea typeface="Lato"/>
              </a:rPr>
              <a:t>Character</a:t>
            </a:r>
            <a:r>
              <a:rPr lang="es-AR" sz="1800" b="1" strike="noStrike" spc="-1" dirty="0">
                <a:solidFill>
                  <a:srgbClr val="A82582"/>
                </a:solidFill>
                <a:uFill>
                  <a:solidFill>
                    <a:srgbClr val="FFFFFF"/>
                  </a:solidFill>
                </a:uFill>
                <a:latin typeface="Lato"/>
                <a:ea typeface="Lato"/>
              </a:rPr>
              <a:t> </a:t>
            </a:r>
            <a:r>
              <a:rPr lang="es-AR" sz="1800" b="1" strike="noStrike" spc="-1" dirty="0" err="1">
                <a:solidFill>
                  <a:srgbClr val="A82582"/>
                </a:solidFill>
                <a:uFill>
                  <a:solidFill>
                    <a:srgbClr val="FFFFFF"/>
                  </a:solidFill>
                </a:uFill>
                <a:latin typeface="Lato"/>
                <a:ea typeface="Lato"/>
              </a:rPr>
              <a:t>Recognition</a:t>
            </a:r>
            <a:r>
              <a:rPr lang="es-AR" sz="1800" b="1" strike="noStrike" spc="-1" dirty="0">
                <a:solidFill>
                  <a:srgbClr val="A82582"/>
                </a:solidFill>
                <a:uFill>
                  <a:solidFill>
                    <a:srgbClr val="FFFFFF"/>
                  </a:solidFill>
                </a:uFill>
                <a:latin typeface="Lato"/>
                <a:ea typeface="Lato"/>
              </a:rPr>
              <a:t>)</a:t>
            </a:r>
            <a:endParaRPr lang="es-AR" sz="1800" b="0" strike="noStrike" spc="-1" dirty="0">
              <a:solidFill>
                <a:srgbClr val="000000"/>
              </a:solidFill>
              <a:uFill>
                <a:solidFill>
                  <a:srgbClr val="FFFFFF"/>
                </a:solidFill>
              </a:uFill>
              <a:latin typeface="Arial"/>
            </a:endParaRPr>
          </a:p>
          <a:p>
            <a:pPr>
              <a:lnSpc>
                <a:spcPct val="100000"/>
              </a:lnSpc>
            </a:pPr>
            <a:endParaRPr lang="es-AR" sz="1800" b="0" strike="noStrike" spc="-1" dirty="0">
              <a:solidFill>
                <a:srgbClr val="000000"/>
              </a:solidFill>
              <a:uFill>
                <a:solidFill>
                  <a:srgbClr val="FFFFFF"/>
                </a:solidFill>
              </a:uFill>
              <a:latin typeface="Arial"/>
            </a:endParaRPr>
          </a:p>
        </p:txBody>
      </p:sp>
      <p:sp>
        <p:nvSpPr>
          <p:cNvPr id="69" name="CustomShape 3"/>
          <p:cNvSpPr/>
          <p:nvPr/>
        </p:nvSpPr>
        <p:spPr>
          <a:xfrm>
            <a:off x="814320" y="2874960"/>
            <a:ext cx="10240200" cy="1051920"/>
          </a:xfrm>
          <a:prstGeom prst="rect">
            <a:avLst/>
          </a:prstGeom>
          <a:noFill/>
          <a:ln>
            <a:noFill/>
          </a:ln>
        </p:spPr>
        <p:style>
          <a:lnRef idx="0">
            <a:scrgbClr r="0" g="0" b="0"/>
          </a:lnRef>
          <a:fillRef idx="0">
            <a:scrgbClr r="0" g="0" b="0"/>
          </a:fillRef>
          <a:effectRef idx="0">
            <a:scrgbClr r="0" g="0" b="0"/>
          </a:effectRef>
          <a:fontRef idx="minor"/>
        </p:style>
        <p:txBody>
          <a:bodyPr tIns="91440" bIns="91440"/>
          <a:lstStyle/>
          <a:p>
            <a:pPr>
              <a:lnSpc>
                <a:spcPct val="115000"/>
              </a:lnSpc>
            </a:pPr>
            <a:r>
              <a:rPr lang="es-AR" sz="2000" b="0" strike="noStrike" spc="-1">
                <a:solidFill>
                  <a:srgbClr val="000000"/>
                </a:solidFill>
                <a:uFill>
                  <a:solidFill>
                    <a:srgbClr val="FFFFFF"/>
                  </a:solidFill>
                </a:uFill>
                <a:latin typeface="Lato"/>
                <a:ea typeface="Lato"/>
              </a:rPr>
              <a:t>La cantidad de errores está condiciona por la calidad y estado del texto original.</a:t>
            </a:r>
            <a:endParaRPr lang="es-AR" sz="1800" b="0" strike="noStrike" spc="-1">
              <a:solidFill>
                <a:srgbClr val="000000"/>
              </a:solidFill>
              <a:uFill>
                <a:solidFill>
                  <a:srgbClr val="FFFFFF"/>
                </a:solidFill>
              </a:uFill>
              <a:latin typeface="Arial"/>
            </a:endParaRPr>
          </a:p>
          <a:p>
            <a:pPr>
              <a:lnSpc>
                <a:spcPct val="115000"/>
              </a:lnSpc>
            </a:pPr>
            <a:r>
              <a:rPr lang="es-AR" sz="2000" b="0" strike="noStrike" spc="-1">
                <a:solidFill>
                  <a:srgbClr val="000000"/>
                </a:solidFill>
                <a:uFill>
                  <a:solidFill>
                    <a:srgbClr val="FFFFFF"/>
                  </a:solidFill>
                </a:uFill>
                <a:latin typeface="Lato"/>
                <a:ea typeface="Lato"/>
              </a:rPr>
              <a:t>Los errores se presentan de distintas maneras:</a:t>
            </a:r>
            <a:endParaRPr lang="es-AR" sz="1800" b="0" strike="noStrike" spc="-1">
              <a:solidFill>
                <a:srgbClr val="000000"/>
              </a:solidFill>
              <a:uFill>
                <a:solidFill>
                  <a:srgbClr val="FFFFFF"/>
                </a:solidFill>
              </a:uFill>
              <a:latin typeface="Arial"/>
            </a:endParaRPr>
          </a:p>
          <a:p>
            <a:pPr>
              <a:lnSpc>
                <a:spcPct val="100000"/>
              </a:lnSpc>
            </a:pPr>
            <a:endParaRPr lang="es-AR" sz="1800" b="0" strike="noStrike" spc="-1">
              <a:solidFill>
                <a:srgbClr val="000000"/>
              </a:solidFill>
              <a:uFill>
                <a:solidFill>
                  <a:srgbClr val="FFFFFF"/>
                </a:solidFill>
              </a:uFill>
              <a:latin typeface="Arial"/>
            </a:endParaRPr>
          </a:p>
        </p:txBody>
      </p:sp>
      <p:sp>
        <p:nvSpPr>
          <p:cNvPr id="70" name="CustomShape 4"/>
          <p:cNvSpPr/>
          <p:nvPr/>
        </p:nvSpPr>
        <p:spPr>
          <a:xfrm>
            <a:off x="814320" y="4197240"/>
            <a:ext cx="10730880" cy="2322360"/>
          </a:xfrm>
          <a:prstGeom prst="rect">
            <a:avLst/>
          </a:prstGeom>
          <a:noFill/>
          <a:ln>
            <a:noFill/>
          </a:ln>
        </p:spPr>
        <p:style>
          <a:lnRef idx="0">
            <a:scrgbClr r="0" g="0" b="0"/>
          </a:lnRef>
          <a:fillRef idx="0">
            <a:scrgbClr r="0" g="0" b="0"/>
          </a:fillRef>
          <a:effectRef idx="0">
            <a:scrgbClr r="0" g="0" b="0"/>
          </a:effectRef>
          <a:fontRef idx="minor"/>
        </p:style>
        <p:txBody>
          <a:bodyPr tIns="91440" bIns="91440"/>
          <a:lstStyle/>
          <a:p>
            <a:pPr>
              <a:lnSpc>
                <a:spcPct val="150000"/>
              </a:lnSpc>
            </a:pPr>
            <a:r>
              <a:rPr lang="es-AR" sz="2300" b="0" strike="noStrike" spc="-1">
                <a:solidFill>
                  <a:srgbClr val="A82582"/>
                </a:solidFill>
                <a:uFill>
                  <a:solidFill>
                    <a:srgbClr val="FFFFFF"/>
                  </a:solidFill>
                </a:uFill>
                <a:latin typeface="Calibri"/>
                <a:ea typeface="Calibri"/>
              </a:rPr>
              <a:t>●</a:t>
            </a:r>
            <a:r>
              <a:rPr lang="es-AR" sz="2300" b="1" strike="noStrike" spc="-1">
                <a:solidFill>
                  <a:srgbClr val="A82582"/>
                </a:solidFill>
                <a:uFill>
                  <a:solidFill>
                    <a:srgbClr val="FFFFFF"/>
                  </a:solidFill>
                </a:uFill>
                <a:latin typeface="Calibri"/>
                <a:ea typeface="Calibri"/>
              </a:rPr>
              <a:t>Confusión de caracteres</a:t>
            </a:r>
            <a:r>
              <a:rPr lang="es-AR" sz="2300" b="0" strike="noStrike" spc="-1">
                <a:solidFill>
                  <a:srgbClr val="000000"/>
                </a:solidFill>
                <a:uFill>
                  <a:solidFill>
                    <a:srgbClr val="FFFFFF"/>
                  </a:solidFill>
                </a:uFill>
                <a:latin typeface="Calibri"/>
                <a:ea typeface="Calibri"/>
              </a:rPr>
              <a:t>,</a:t>
            </a:r>
            <a:r>
              <a:rPr lang="es-AR" sz="2300" b="1" strike="noStrike" spc="-1">
                <a:solidFill>
                  <a:srgbClr val="000000"/>
                </a:solidFill>
                <a:uFill>
                  <a:solidFill>
                    <a:srgbClr val="FFFFFF"/>
                  </a:solidFill>
                </a:uFill>
                <a:latin typeface="Calibri"/>
                <a:ea typeface="Calibri"/>
              </a:rPr>
              <a:t> </a:t>
            </a:r>
            <a:r>
              <a:rPr lang="es-AR" sz="2300" b="0" strike="noStrike" spc="-1">
                <a:solidFill>
                  <a:srgbClr val="000000"/>
                </a:solidFill>
                <a:uFill>
                  <a:solidFill>
                    <a:srgbClr val="FFFFFF"/>
                  </a:solidFill>
                </a:uFill>
                <a:latin typeface="Calibri"/>
                <a:ea typeface="Calibri"/>
              </a:rPr>
              <a:t>por ejemplo: En lugar de: laguna -</a:t>
            </a:r>
            <a:r>
              <a:rPr lang="es-AR" sz="2300" b="1" strike="noStrike" spc="-1">
                <a:solidFill>
                  <a:srgbClr val="000000"/>
                </a:solidFill>
                <a:uFill>
                  <a:solidFill>
                    <a:srgbClr val="FFFFFF"/>
                  </a:solidFill>
                </a:uFill>
                <a:latin typeface="Calibri"/>
                <a:ea typeface="Calibri"/>
              </a:rPr>
              <a:t> iaguna</a:t>
            </a:r>
            <a:r>
              <a:rPr lang="es-AR" sz="2300" b="0" strike="noStrike" spc="-1">
                <a:solidFill>
                  <a:srgbClr val="000000"/>
                </a:solidFill>
                <a:uFill>
                  <a:solidFill>
                    <a:srgbClr val="FFFFFF"/>
                  </a:solidFill>
                </a:uFill>
                <a:latin typeface="Calibri"/>
                <a:ea typeface="Calibri"/>
              </a:rPr>
              <a:t> /</a:t>
            </a:r>
            <a:endParaRPr lang="es-AR" sz="1800" b="0" strike="noStrike" spc="-1">
              <a:solidFill>
                <a:srgbClr val="000000"/>
              </a:solidFill>
              <a:uFill>
                <a:solidFill>
                  <a:srgbClr val="FFFFFF"/>
                </a:solidFill>
              </a:uFill>
              <a:latin typeface="Arial"/>
            </a:endParaRPr>
          </a:p>
          <a:p>
            <a:pPr marL="457200">
              <a:lnSpc>
                <a:spcPct val="150000"/>
              </a:lnSpc>
            </a:pPr>
            <a:r>
              <a:rPr lang="es-AR" sz="2300" b="0" strike="noStrike" spc="-1">
                <a:solidFill>
                  <a:srgbClr val="000000"/>
                </a:solidFill>
                <a:uFill>
                  <a:solidFill>
                    <a:srgbClr val="FFFFFF"/>
                  </a:solidFill>
                </a:uFill>
                <a:latin typeface="Calibri"/>
                <a:ea typeface="Calibri"/>
              </a:rPr>
              <a:t>                                                                               corrección - </a:t>
            </a:r>
            <a:r>
              <a:rPr lang="es-AR" sz="2300" b="1" strike="noStrike" spc="-1">
                <a:solidFill>
                  <a:srgbClr val="000000"/>
                </a:solidFill>
                <a:uFill>
                  <a:solidFill>
                    <a:srgbClr val="FFFFFF"/>
                  </a:solidFill>
                </a:uFill>
                <a:latin typeface="Calibri"/>
                <a:ea typeface="Calibri"/>
              </a:rPr>
              <a:t>correcci6n</a:t>
            </a:r>
            <a:endParaRPr lang="es-AR" sz="1800" b="0" strike="noStrike" spc="-1">
              <a:solidFill>
                <a:srgbClr val="000000"/>
              </a:solidFill>
              <a:uFill>
                <a:solidFill>
                  <a:srgbClr val="FFFFFF"/>
                </a:solidFill>
              </a:uFill>
              <a:latin typeface="Arial"/>
            </a:endParaRPr>
          </a:p>
          <a:p>
            <a:pPr>
              <a:lnSpc>
                <a:spcPct val="150000"/>
              </a:lnSpc>
            </a:pPr>
            <a:r>
              <a:rPr lang="es-AR" sz="2300" b="0" strike="noStrike" spc="-1">
                <a:solidFill>
                  <a:srgbClr val="A82582"/>
                </a:solidFill>
                <a:uFill>
                  <a:solidFill>
                    <a:srgbClr val="FFFFFF"/>
                  </a:solidFill>
                </a:uFill>
                <a:latin typeface="Calibri"/>
                <a:ea typeface="Calibri"/>
              </a:rPr>
              <a:t>●</a:t>
            </a:r>
            <a:r>
              <a:rPr lang="es-AR" sz="2300" b="1" strike="noStrike" spc="-1">
                <a:solidFill>
                  <a:srgbClr val="A82582"/>
                </a:solidFill>
                <a:uFill>
                  <a:solidFill>
                    <a:srgbClr val="FFFFFF"/>
                  </a:solidFill>
                </a:uFill>
                <a:latin typeface="Calibri"/>
                <a:ea typeface="Calibri"/>
              </a:rPr>
              <a:t>Algunas frases o palabras pueden desaparecer</a:t>
            </a:r>
            <a:endParaRPr lang="es-AR" sz="1800" b="0" strike="noStrike" spc="-1">
              <a:solidFill>
                <a:srgbClr val="000000"/>
              </a:solidFill>
              <a:uFill>
                <a:solidFill>
                  <a:srgbClr val="FFFFFF"/>
                </a:solidFill>
              </a:uFill>
              <a:latin typeface="Arial"/>
            </a:endParaRPr>
          </a:p>
          <a:p>
            <a:pPr>
              <a:lnSpc>
                <a:spcPct val="150000"/>
              </a:lnSpc>
            </a:pPr>
            <a:r>
              <a:rPr lang="es-AR" sz="2300" b="0" strike="noStrike" spc="-1">
                <a:solidFill>
                  <a:srgbClr val="A82582"/>
                </a:solidFill>
                <a:uFill>
                  <a:solidFill>
                    <a:srgbClr val="FFFFFF"/>
                  </a:solidFill>
                </a:uFill>
                <a:latin typeface="Calibri"/>
                <a:ea typeface="Calibri"/>
              </a:rPr>
              <a:t>●</a:t>
            </a:r>
            <a:r>
              <a:rPr lang="es-AR" sz="2300" b="1" strike="noStrike" spc="-1">
                <a:solidFill>
                  <a:srgbClr val="A82582"/>
                </a:solidFill>
                <a:uFill>
                  <a:solidFill>
                    <a:srgbClr val="FFFFFF"/>
                  </a:solidFill>
                </a:uFill>
                <a:latin typeface="Calibri"/>
                <a:ea typeface="Calibri"/>
              </a:rPr>
              <a:t>Caracteres sueltos sin sentido</a:t>
            </a:r>
            <a:endParaRPr lang="es-AR" sz="1800" b="0" strike="noStrike" spc="-1">
              <a:solidFill>
                <a:srgbClr val="000000"/>
              </a:solidFill>
              <a:uFill>
                <a:solidFill>
                  <a:srgbClr val="FFFFFF"/>
                </a:solidFill>
              </a:uFill>
              <a:latin typeface="Arial"/>
            </a:endParaRPr>
          </a:p>
          <a:p>
            <a:pPr>
              <a:lnSpc>
                <a:spcPct val="100000"/>
              </a:lnSpc>
            </a:pPr>
            <a:endParaRPr lang="es-AR"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Google Shape;154;gca81f8f34d_0_31"/>
          <p:cNvPicPr/>
          <p:nvPr/>
        </p:nvPicPr>
        <p:blipFill>
          <a:blip r:embed="rId2"/>
          <a:srcRect t="10713" b="14395"/>
          <a:stretch/>
        </p:blipFill>
        <p:spPr>
          <a:xfrm>
            <a:off x="0" y="0"/>
            <a:ext cx="8210160" cy="1231200"/>
          </a:xfrm>
          <a:prstGeom prst="rect">
            <a:avLst/>
          </a:prstGeom>
          <a:ln>
            <a:noFill/>
          </a:ln>
        </p:spPr>
      </p:pic>
      <p:sp>
        <p:nvSpPr>
          <p:cNvPr id="73" name="CustomShape 1"/>
          <p:cNvSpPr/>
          <p:nvPr/>
        </p:nvSpPr>
        <p:spPr>
          <a:xfrm>
            <a:off x="8210520" y="0"/>
            <a:ext cx="3980880" cy="1231200"/>
          </a:xfrm>
          <a:prstGeom prst="rect">
            <a:avLst/>
          </a:prstGeom>
          <a:solidFill>
            <a:srgbClr val="EFDBE4"/>
          </a:solidFill>
          <a:ln w="12600">
            <a:solidFill>
              <a:srgbClr val="EFDBE4"/>
            </a:solidFill>
            <a:miter/>
          </a:ln>
        </p:spPr>
        <p:style>
          <a:lnRef idx="0">
            <a:scrgbClr r="0" g="0" b="0"/>
          </a:lnRef>
          <a:fillRef idx="0">
            <a:scrgbClr r="0" g="0" b="0"/>
          </a:fillRef>
          <a:effectRef idx="0">
            <a:scrgbClr r="0" g="0" b="0"/>
          </a:effectRef>
          <a:fontRef idx="minor"/>
        </p:style>
      </p:sp>
      <p:pic>
        <p:nvPicPr>
          <p:cNvPr id="74" name="Google Shape;157;gca81f8f34d_0_31"/>
          <p:cNvPicPr/>
          <p:nvPr/>
        </p:nvPicPr>
        <p:blipFill>
          <a:blip r:embed="rId3"/>
          <a:stretch/>
        </p:blipFill>
        <p:spPr>
          <a:xfrm>
            <a:off x="695160" y="2324160"/>
            <a:ext cx="10801080" cy="2209320"/>
          </a:xfrm>
          <a:prstGeom prst="rect">
            <a:avLst/>
          </a:prstGeom>
          <a:ln>
            <a:noFill/>
          </a:ln>
        </p:spPr>
      </p:pic>
      <p:sp>
        <p:nvSpPr>
          <p:cNvPr id="75" name="CustomShape 2"/>
          <p:cNvSpPr/>
          <p:nvPr/>
        </p:nvSpPr>
        <p:spPr>
          <a:xfrm>
            <a:off x="5888160" y="3732840"/>
            <a:ext cx="7640280" cy="891000"/>
          </a:xfrm>
          <a:prstGeom prst="rect">
            <a:avLst/>
          </a:prstGeom>
          <a:noFill/>
          <a:ln>
            <a:noFill/>
          </a:ln>
        </p:spPr>
        <p:style>
          <a:lnRef idx="0">
            <a:scrgbClr r="0" g="0" b="0"/>
          </a:lnRef>
          <a:fillRef idx="0">
            <a:scrgbClr r="0" g="0" b="0"/>
          </a:fillRef>
          <a:effectRef idx="0">
            <a:scrgbClr r="0" g="0" b="0"/>
          </a:effectRef>
          <a:fontRef idx="minor"/>
        </p:style>
      </p:sp>
      <p:sp>
        <p:nvSpPr>
          <p:cNvPr id="76" name="CustomShape 3"/>
          <p:cNvSpPr/>
          <p:nvPr/>
        </p:nvSpPr>
        <p:spPr>
          <a:xfrm>
            <a:off x="790200" y="2017440"/>
            <a:ext cx="10611360" cy="4293000"/>
          </a:xfrm>
          <a:prstGeom prst="rect">
            <a:avLst/>
          </a:prstGeom>
          <a:noFill/>
          <a:ln>
            <a:noFill/>
          </a:ln>
        </p:spPr>
        <p:style>
          <a:lnRef idx="0">
            <a:scrgbClr r="0" g="0" b="0"/>
          </a:lnRef>
          <a:fillRef idx="0">
            <a:scrgbClr r="0" g="0" b="0"/>
          </a:fillRef>
          <a:effectRef idx="0">
            <a:scrgbClr r="0" g="0" b="0"/>
          </a:effectRef>
          <a:fontRef idx="minor"/>
        </p:style>
        <p:txBody>
          <a:bodyPr tIns="91440" bIns="91440"/>
          <a:lstStyle/>
          <a:p>
            <a:pPr marL="457200" indent="-348840">
              <a:lnSpc>
                <a:spcPct val="115000"/>
              </a:lnSpc>
              <a:buClr>
                <a:srgbClr val="000000"/>
              </a:buClr>
              <a:buFont typeface="Lato"/>
              <a:buAutoNum type="alphaUcPeriod"/>
            </a:pPr>
            <a:r>
              <a:rPr lang="es-AR" sz="1900" b="0" strike="noStrike" spc="-1">
                <a:solidFill>
                  <a:srgbClr val="000000"/>
                </a:solidFill>
                <a:uFill>
                  <a:solidFill>
                    <a:srgbClr val="FFFFFF"/>
                  </a:solidFill>
                </a:uFill>
                <a:latin typeface="Lato"/>
                <a:ea typeface="Lato"/>
              </a:rPr>
              <a:t>El texto puede presentar un diseño de página en el cual la información se encuentra ordenada en columnas. Al realizar la adaptación, </a:t>
            </a:r>
            <a:r>
              <a:rPr lang="es-AR" sz="1900" b="0" u="sng" strike="noStrike" spc="-1">
                <a:solidFill>
                  <a:srgbClr val="000000"/>
                </a:solidFill>
                <a:uFill>
                  <a:solidFill>
                    <a:srgbClr val="FFFFFF"/>
                  </a:solidFill>
                </a:uFill>
                <a:latin typeface="Lato"/>
                <a:ea typeface="Lato"/>
              </a:rPr>
              <a:t>el texto debe ser leído en forma continua </a:t>
            </a:r>
            <a:r>
              <a:rPr lang="es-AR" sz="1900" b="0" strike="noStrike" spc="-1">
                <a:solidFill>
                  <a:srgbClr val="000000"/>
                </a:solidFill>
                <a:uFill>
                  <a:solidFill>
                    <a:srgbClr val="FFFFFF"/>
                  </a:solidFill>
                </a:uFill>
                <a:latin typeface="Lato"/>
                <a:ea typeface="Lato"/>
              </a:rPr>
              <a:t>(de arriba hacia abajo, de izquierda a derecha).</a:t>
            </a:r>
            <a:endParaRPr lang="es-AR" sz="1800" b="0" strike="noStrike" spc="-1">
              <a:solidFill>
                <a:srgbClr val="000000"/>
              </a:solidFill>
              <a:uFill>
                <a:solidFill>
                  <a:srgbClr val="FFFFFF"/>
                </a:solidFill>
              </a:uFill>
              <a:latin typeface="Arial"/>
            </a:endParaRPr>
          </a:p>
          <a:p>
            <a:pPr>
              <a:lnSpc>
                <a:spcPct val="115000"/>
              </a:lnSpc>
            </a:pPr>
            <a:endParaRPr lang="es-AR" sz="1800" b="0" strike="noStrike" spc="-1">
              <a:solidFill>
                <a:srgbClr val="000000"/>
              </a:solidFill>
              <a:uFill>
                <a:solidFill>
                  <a:srgbClr val="FFFFFF"/>
                </a:solidFill>
              </a:uFill>
              <a:latin typeface="Arial"/>
            </a:endParaRPr>
          </a:p>
          <a:p>
            <a:pPr>
              <a:lnSpc>
                <a:spcPct val="115000"/>
              </a:lnSpc>
            </a:pPr>
            <a:endParaRPr lang="es-AR" sz="1800" b="0" strike="noStrike" spc="-1">
              <a:solidFill>
                <a:srgbClr val="000000"/>
              </a:solidFill>
              <a:uFill>
                <a:solidFill>
                  <a:srgbClr val="FFFFFF"/>
                </a:solidFill>
              </a:uFill>
              <a:latin typeface="Arial"/>
            </a:endParaRPr>
          </a:p>
          <a:p>
            <a:pPr>
              <a:lnSpc>
                <a:spcPct val="115000"/>
              </a:lnSpc>
            </a:pPr>
            <a:endParaRPr lang="es-AR" sz="1800" b="0" strike="noStrike" spc="-1">
              <a:solidFill>
                <a:srgbClr val="000000"/>
              </a:solidFill>
              <a:uFill>
                <a:solidFill>
                  <a:srgbClr val="FFFFFF"/>
                </a:solidFill>
              </a:uFill>
              <a:latin typeface="Arial"/>
            </a:endParaRPr>
          </a:p>
          <a:p>
            <a:pPr>
              <a:lnSpc>
                <a:spcPct val="115000"/>
              </a:lnSpc>
            </a:pPr>
            <a:endParaRPr lang="es-AR" sz="1800" b="0" strike="noStrike" spc="-1">
              <a:solidFill>
                <a:srgbClr val="000000"/>
              </a:solidFill>
              <a:uFill>
                <a:solidFill>
                  <a:srgbClr val="FFFFFF"/>
                </a:solidFill>
              </a:uFill>
              <a:latin typeface="Arial"/>
            </a:endParaRPr>
          </a:p>
          <a:p>
            <a:pPr>
              <a:lnSpc>
                <a:spcPct val="115000"/>
              </a:lnSpc>
            </a:pPr>
            <a:endParaRPr lang="es-AR" sz="1800" b="0" strike="noStrike" spc="-1">
              <a:solidFill>
                <a:srgbClr val="000000"/>
              </a:solidFill>
              <a:uFill>
                <a:solidFill>
                  <a:srgbClr val="FFFFFF"/>
                </a:solidFill>
              </a:uFill>
              <a:latin typeface="Arial"/>
            </a:endParaRPr>
          </a:p>
          <a:p>
            <a:pPr>
              <a:lnSpc>
                <a:spcPct val="115000"/>
              </a:lnSpc>
            </a:pPr>
            <a:endParaRPr lang="es-AR" sz="1800" b="0" strike="noStrike" spc="-1">
              <a:solidFill>
                <a:srgbClr val="000000"/>
              </a:solidFill>
              <a:uFill>
                <a:solidFill>
                  <a:srgbClr val="FFFFFF"/>
                </a:solidFill>
              </a:uFill>
              <a:latin typeface="Arial"/>
            </a:endParaRPr>
          </a:p>
          <a:p>
            <a:pPr marL="457200" indent="-342720">
              <a:lnSpc>
                <a:spcPct val="115000"/>
              </a:lnSpc>
              <a:buClr>
                <a:srgbClr val="000000"/>
              </a:buClr>
              <a:buFont typeface="Lato"/>
              <a:buAutoNum type="alphaUcPeriod"/>
            </a:pPr>
            <a:r>
              <a:rPr lang="es-AR" sz="1800" b="0" strike="noStrike" spc="-1">
                <a:solidFill>
                  <a:srgbClr val="000000"/>
                </a:solidFill>
                <a:uFill>
                  <a:solidFill>
                    <a:srgbClr val="FFFFFF"/>
                  </a:solidFill>
                </a:uFill>
                <a:latin typeface="Lato"/>
                <a:ea typeface="Lato"/>
              </a:rPr>
              <a:t>Puede ocurrir que entre una columna de texto y otra, aparezcan imágenes, ejercitaciones, tablas, etc. En tal caso se deberá tomar la decisión de dónde colocar dicha información: si al comienzo o entre medio de los textos si se cree pertinente. En todos los casos, se debe indicar la modificación al lector.</a:t>
            </a:r>
            <a:endParaRPr lang="es-AR" sz="1800" b="0" strike="noStrike" spc="-1">
              <a:solidFill>
                <a:srgbClr val="000000"/>
              </a:solidFill>
              <a:uFill>
                <a:solidFill>
                  <a:srgbClr val="FFFFFF"/>
                </a:solidFill>
              </a:uFill>
              <a:latin typeface="Arial"/>
            </a:endParaRPr>
          </a:p>
          <a:p>
            <a:pPr>
              <a:lnSpc>
                <a:spcPct val="100000"/>
              </a:lnSpc>
            </a:pPr>
            <a:endParaRPr lang="es-AR" sz="1800" b="0" strike="noStrike" spc="-1">
              <a:solidFill>
                <a:srgbClr val="000000"/>
              </a:solidFill>
              <a:uFill>
                <a:solidFill>
                  <a:srgbClr val="FFFFFF"/>
                </a:solidFill>
              </a:uFill>
              <a:latin typeface="Arial"/>
            </a:endParaRPr>
          </a:p>
        </p:txBody>
      </p:sp>
      <p:sp>
        <p:nvSpPr>
          <p:cNvPr id="77" name="CustomShape 4"/>
          <p:cNvSpPr/>
          <p:nvPr/>
        </p:nvSpPr>
        <p:spPr>
          <a:xfrm>
            <a:off x="790200" y="1414440"/>
            <a:ext cx="5451480" cy="579240"/>
          </a:xfrm>
          <a:prstGeom prst="rect">
            <a:avLst/>
          </a:prstGeom>
          <a:noFill/>
          <a:ln>
            <a:noFill/>
          </a:ln>
        </p:spPr>
        <p:style>
          <a:lnRef idx="0">
            <a:scrgbClr r="0" g="0" b="0"/>
          </a:lnRef>
          <a:fillRef idx="0">
            <a:scrgbClr r="0" g="0" b="0"/>
          </a:fillRef>
          <a:effectRef idx="0">
            <a:scrgbClr r="0" g="0" b="0"/>
          </a:effectRef>
          <a:fontRef idx="minor"/>
        </p:style>
        <p:txBody>
          <a:bodyPr tIns="91440" bIns="91440"/>
          <a:lstStyle/>
          <a:p>
            <a:pPr>
              <a:lnSpc>
                <a:spcPct val="100000"/>
              </a:lnSpc>
            </a:pPr>
            <a:r>
              <a:rPr lang="es-AR" sz="2600" b="1" strike="noStrike" spc="-1">
                <a:solidFill>
                  <a:srgbClr val="A82582"/>
                </a:solidFill>
                <a:uFill>
                  <a:solidFill>
                    <a:srgbClr val="FFFFFF"/>
                  </a:solidFill>
                </a:uFill>
                <a:latin typeface="Lato"/>
                <a:ea typeface="Lato"/>
              </a:rPr>
              <a:t>Columnas de texto</a:t>
            </a:r>
            <a:endParaRPr lang="es-AR" sz="1800" b="0" strike="noStrike" spc="-1">
              <a:solidFill>
                <a:srgbClr val="000000"/>
              </a:solidFill>
              <a:uFill>
                <a:solidFill>
                  <a:srgbClr val="FFFFFF"/>
                </a:solidFill>
              </a:uFill>
              <a:latin typeface="Arial"/>
            </a:endParaRPr>
          </a:p>
        </p:txBody>
      </p:sp>
      <p:sp>
        <p:nvSpPr>
          <p:cNvPr id="78" name="CustomShape 5"/>
          <p:cNvSpPr/>
          <p:nvPr/>
        </p:nvSpPr>
        <p:spPr>
          <a:xfrm rot="10800000" flipH="1">
            <a:off x="4210200" y="1920240"/>
            <a:ext cx="3420360" cy="21960"/>
          </a:xfrm>
          <a:custGeom>
            <a:avLst/>
            <a:gdLst/>
            <a:ahLst/>
            <a:cxnLst/>
            <a:rect l="l" t="t" r="r" b="b"/>
            <a:pathLst>
              <a:path w="21600" h="21600">
                <a:moveTo>
                  <a:pt x="0" y="0"/>
                </a:moveTo>
                <a:lnTo>
                  <a:pt x="21600" y="21600"/>
                </a:lnTo>
              </a:path>
            </a:pathLst>
          </a:custGeom>
          <a:noFill/>
          <a:ln w="19080">
            <a:solidFill>
              <a:srgbClr val="A82582"/>
            </a:solidFill>
            <a:round/>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9" name="Google Shape;167;gca81f8f34d_0_87"/>
          <p:cNvPicPr/>
          <p:nvPr/>
        </p:nvPicPr>
        <p:blipFill>
          <a:blip r:embed="rId2"/>
          <a:srcRect t="10713" b="14395"/>
          <a:stretch/>
        </p:blipFill>
        <p:spPr>
          <a:xfrm>
            <a:off x="0" y="0"/>
            <a:ext cx="8210160" cy="1231200"/>
          </a:xfrm>
          <a:prstGeom prst="rect">
            <a:avLst/>
          </a:prstGeom>
          <a:ln>
            <a:noFill/>
          </a:ln>
        </p:spPr>
      </p:pic>
      <p:sp>
        <p:nvSpPr>
          <p:cNvPr id="80" name="CustomShape 1"/>
          <p:cNvSpPr/>
          <p:nvPr/>
        </p:nvSpPr>
        <p:spPr>
          <a:xfrm>
            <a:off x="8210520" y="0"/>
            <a:ext cx="3980880" cy="1231200"/>
          </a:xfrm>
          <a:prstGeom prst="rect">
            <a:avLst/>
          </a:prstGeom>
          <a:solidFill>
            <a:srgbClr val="EFDBE4"/>
          </a:solidFill>
          <a:ln w="12600">
            <a:solidFill>
              <a:srgbClr val="EFDBE4"/>
            </a:solidFill>
            <a:miter/>
          </a:ln>
        </p:spPr>
        <p:style>
          <a:lnRef idx="0">
            <a:scrgbClr r="0" g="0" b="0"/>
          </a:lnRef>
          <a:fillRef idx="0">
            <a:scrgbClr r="0" g="0" b="0"/>
          </a:fillRef>
          <a:effectRef idx="0">
            <a:scrgbClr r="0" g="0" b="0"/>
          </a:effectRef>
          <a:fontRef idx="minor"/>
        </p:style>
      </p:sp>
      <p:sp>
        <p:nvSpPr>
          <p:cNvPr id="81" name="CustomShape 2"/>
          <p:cNvSpPr/>
          <p:nvPr/>
        </p:nvSpPr>
        <p:spPr>
          <a:xfrm>
            <a:off x="727920" y="1544400"/>
            <a:ext cx="10320120" cy="777240"/>
          </a:xfrm>
          <a:prstGeom prst="rect">
            <a:avLst/>
          </a:prstGeom>
          <a:noFill/>
          <a:ln>
            <a:noFill/>
          </a:ln>
        </p:spPr>
        <p:style>
          <a:lnRef idx="0">
            <a:scrgbClr r="0" g="0" b="0"/>
          </a:lnRef>
          <a:fillRef idx="0">
            <a:scrgbClr r="0" g="0" b="0"/>
          </a:fillRef>
          <a:effectRef idx="0">
            <a:scrgbClr r="0" g="0" b="0"/>
          </a:effectRef>
          <a:fontRef idx="minor"/>
        </p:style>
        <p:txBody>
          <a:bodyPr tIns="91440" bIns="91440"/>
          <a:lstStyle/>
          <a:p>
            <a:pPr>
              <a:lnSpc>
                <a:spcPct val="115000"/>
              </a:lnSpc>
            </a:pPr>
            <a:r>
              <a:rPr lang="es-AR" sz="2500" b="1" strike="noStrike" spc="-1">
                <a:solidFill>
                  <a:srgbClr val="A82582"/>
                </a:solidFill>
                <a:uFill>
                  <a:solidFill>
                    <a:srgbClr val="FFFFFF"/>
                  </a:solidFill>
                </a:uFill>
                <a:latin typeface="Lato"/>
                <a:ea typeface="Lato"/>
              </a:rPr>
              <a:t>Corrección y adaptación del texto digital</a:t>
            </a:r>
            <a:endParaRPr lang="es-AR" sz="1800" b="0" strike="noStrike" spc="-1">
              <a:solidFill>
                <a:srgbClr val="000000"/>
              </a:solidFill>
              <a:uFill>
                <a:solidFill>
                  <a:srgbClr val="FFFFFF"/>
                </a:solidFill>
              </a:uFill>
              <a:latin typeface="Arial"/>
            </a:endParaRPr>
          </a:p>
          <a:p>
            <a:pPr>
              <a:lnSpc>
                <a:spcPct val="100000"/>
              </a:lnSpc>
            </a:pPr>
            <a:endParaRPr lang="es-AR" sz="1800" b="0" strike="noStrike" spc="-1">
              <a:solidFill>
                <a:srgbClr val="000000"/>
              </a:solidFill>
              <a:uFill>
                <a:solidFill>
                  <a:srgbClr val="FFFFFF"/>
                </a:solidFill>
              </a:uFill>
              <a:latin typeface="Arial"/>
            </a:endParaRPr>
          </a:p>
        </p:txBody>
      </p:sp>
      <p:sp>
        <p:nvSpPr>
          <p:cNvPr id="82" name="CustomShape 3"/>
          <p:cNvSpPr/>
          <p:nvPr/>
        </p:nvSpPr>
        <p:spPr>
          <a:xfrm>
            <a:off x="1046520" y="2241000"/>
            <a:ext cx="9457560" cy="670680"/>
          </a:xfrm>
          <a:prstGeom prst="rect">
            <a:avLst/>
          </a:prstGeom>
          <a:noFill/>
          <a:ln>
            <a:noFill/>
          </a:ln>
        </p:spPr>
        <p:style>
          <a:lnRef idx="0">
            <a:scrgbClr r="0" g="0" b="0"/>
          </a:lnRef>
          <a:fillRef idx="0">
            <a:scrgbClr r="0" g="0" b="0"/>
          </a:fillRef>
          <a:effectRef idx="0">
            <a:scrgbClr r="0" g="0" b="0"/>
          </a:effectRef>
          <a:fontRef idx="minor"/>
        </p:style>
        <p:txBody>
          <a:bodyPr tIns="91440" bIns="91440"/>
          <a:lstStyle/>
          <a:p>
            <a:pPr>
              <a:lnSpc>
                <a:spcPct val="115000"/>
              </a:lnSpc>
            </a:pPr>
            <a:r>
              <a:rPr lang="es-AR" sz="1800" b="0" strike="noStrike" spc="-1">
                <a:solidFill>
                  <a:srgbClr val="000000"/>
                </a:solidFill>
                <a:uFill>
                  <a:solidFill>
                    <a:srgbClr val="FFFFFF"/>
                  </a:solidFill>
                </a:uFill>
                <a:latin typeface="Lato"/>
                <a:ea typeface="Lato"/>
              </a:rPr>
              <a:t>Se deben borrar los encabezados, cuando no aportan información relevante</a:t>
            </a:r>
            <a:endParaRPr lang="es-AR" sz="1800" b="0" strike="noStrike" spc="-1">
              <a:solidFill>
                <a:srgbClr val="000000"/>
              </a:solidFill>
              <a:uFill>
                <a:solidFill>
                  <a:srgbClr val="FFFFFF"/>
                </a:solidFill>
              </a:uFill>
              <a:latin typeface="Arial"/>
            </a:endParaRPr>
          </a:p>
          <a:p>
            <a:pPr>
              <a:lnSpc>
                <a:spcPct val="100000"/>
              </a:lnSpc>
            </a:pPr>
            <a:endParaRPr lang="es-AR" sz="1800" b="0" strike="noStrike" spc="-1">
              <a:solidFill>
                <a:srgbClr val="000000"/>
              </a:solidFill>
              <a:uFill>
                <a:solidFill>
                  <a:srgbClr val="FFFFFF"/>
                </a:solidFill>
              </a:uFill>
              <a:latin typeface="Arial"/>
            </a:endParaRPr>
          </a:p>
        </p:txBody>
      </p:sp>
      <p:pic>
        <p:nvPicPr>
          <p:cNvPr id="83" name="Google Shape;172;gca81f8f34d_0_87"/>
          <p:cNvPicPr/>
          <p:nvPr/>
        </p:nvPicPr>
        <p:blipFill>
          <a:blip r:embed="rId3"/>
          <a:stretch/>
        </p:blipFill>
        <p:spPr>
          <a:xfrm>
            <a:off x="3648600" y="3036240"/>
            <a:ext cx="4894200" cy="3745440"/>
          </a:xfrm>
          <a:prstGeom prst="rect">
            <a:avLst/>
          </a:prstGeom>
          <a:ln>
            <a:noFill/>
          </a:ln>
        </p:spPr>
      </p:pic>
      <p:sp>
        <p:nvSpPr>
          <p:cNvPr id="84" name="CustomShape 4"/>
          <p:cNvSpPr/>
          <p:nvPr/>
        </p:nvSpPr>
        <p:spPr>
          <a:xfrm>
            <a:off x="847440" y="2026080"/>
            <a:ext cx="6579360" cy="11520"/>
          </a:xfrm>
          <a:custGeom>
            <a:avLst/>
            <a:gdLst/>
            <a:ahLst/>
            <a:cxnLst/>
            <a:rect l="l" t="t" r="r" b="b"/>
            <a:pathLst>
              <a:path w="21600" h="21600">
                <a:moveTo>
                  <a:pt x="0" y="0"/>
                </a:moveTo>
                <a:lnTo>
                  <a:pt x="21600" y="21600"/>
                </a:lnTo>
              </a:path>
            </a:pathLst>
          </a:custGeom>
          <a:noFill/>
          <a:ln w="19080">
            <a:solidFill>
              <a:srgbClr val="A82582"/>
            </a:solidFill>
            <a:round/>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5" name="Google Shape;179;gca81f8f34d_0_46"/>
          <p:cNvPicPr/>
          <p:nvPr/>
        </p:nvPicPr>
        <p:blipFill>
          <a:blip r:embed="rId2"/>
          <a:srcRect t="10713" b="14395"/>
          <a:stretch/>
        </p:blipFill>
        <p:spPr>
          <a:xfrm>
            <a:off x="0" y="0"/>
            <a:ext cx="8210160" cy="1231200"/>
          </a:xfrm>
          <a:prstGeom prst="rect">
            <a:avLst/>
          </a:prstGeom>
          <a:ln>
            <a:noFill/>
          </a:ln>
        </p:spPr>
      </p:pic>
      <p:sp>
        <p:nvSpPr>
          <p:cNvPr id="86" name="CustomShape 1"/>
          <p:cNvSpPr/>
          <p:nvPr/>
        </p:nvSpPr>
        <p:spPr>
          <a:xfrm>
            <a:off x="8210520" y="0"/>
            <a:ext cx="3980880" cy="1231200"/>
          </a:xfrm>
          <a:prstGeom prst="rect">
            <a:avLst/>
          </a:prstGeom>
          <a:solidFill>
            <a:srgbClr val="EFDBE4"/>
          </a:solidFill>
          <a:ln w="12600">
            <a:solidFill>
              <a:srgbClr val="EFDBE4"/>
            </a:solidFill>
            <a:miter/>
          </a:ln>
        </p:spPr>
        <p:style>
          <a:lnRef idx="0">
            <a:scrgbClr r="0" g="0" b="0"/>
          </a:lnRef>
          <a:fillRef idx="0">
            <a:scrgbClr r="0" g="0" b="0"/>
          </a:fillRef>
          <a:effectRef idx="0">
            <a:scrgbClr r="0" g="0" b="0"/>
          </a:effectRef>
          <a:fontRef idx="minor"/>
        </p:style>
      </p:sp>
      <p:sp>
        <p:nvSpPr>
          <p:cNvPr id="87" name="CustomShape 2"/>
          <p:cNvSpPr/>
          <p:nvPr/>
        </p:nvSpPr>
        <p:spPr>
          <a:xfrm>
            <a:off x="212400" y="1472400"/>
            <a:ext cx="5184720" cy="564120"/>
          </a:xfrm>
          <a:prstGeom prst="rect">
            <a:avLst/>
          </a:prstGeom>
          <a:noFill/>
          <a:ln>
            <a:noFill/>
          </a:ln>
        </p:spPr>
        <p:style>
          <a:lnRef idx="0">
            <a:scrgbClr r="0" g="0" b="0"/>
          </a:lnRef>
          <a:fillRef idx="0">
            <a:scrgbClr r="0" g="0" b="0"/>
          </a:fillRef>
          <a:effectRef idx="0">
            <a:scrgbClr r="0" g="0" b="0"/>
          </a:effectRef>
          <a:fontRef idx="minor"/>
        </p:style>
        <p:txBody>
          <a:bodyPr tIns="91440" bIns="91440"/>
          <a:lstStyle/>
          <a:p>
            <a:pPr>
              <a:lnSpc>
                <a:spcPct val="115000"/>
              </a:lnSpc>
            </a:pPr>
            <a:r>
              <a:rPr lang="es-AR" sz="2500" b="1" strike="noStrike" spc="-1">
                <a:solidFill>
                  <a:srgbClr val="A82582"/>
                </a:solidFill>
                <a:uFill>
                  <a:solidFill>
                    <a:srgbClr val="FFFFFF"/>
                  </a:solidFill>
                </a:uFill>
                <a:latin typeface="Lato"/>
                <a:ea typeface="Lato"/>
              </a:rPr>
              <a:t>Palabras cortadas por guiones</a:t>
            </a:r>
            <a:endParaRPr lang="es-AR" sz="1800" b="0" strike="noStrike" spc="-1">
              <a:solidFill>
                <a:srgbClr val="000000"/>
              </a:solidFill>
              <a:uFill>
                <a:solidFill>
                  <a:srgbClr val="FFFFFF"/>
                </a:solidFill>
              </a:uFill>
              <a:latin typeface="Arial"/>
            </a:endParaRPr>
          </a:p>
        </p:txBody>
      </p:sp>
      <p:sp>
        <p:nvSpPr>
          <p:cNvPr id="88" name="CustomShape 3"/>
          <p:cNvSpPr/>
          <p:nvPr/>
        </p:nvSpPr>
        <p:spPr>
          <a:xfrm>
            <a:off x="648360" y="2214360"/>
            <a:ext cx="11334600" cy="805320"/>
          </a:xfrm>
          <a:prstGeom prst="rect">
            <a:avLst/>
          </a:prstGeom>
          <a:noFill/>
          <a:ln>
            <a:noFill/>
          </a:ln>
        </p:spPr>
        <p:style>
          <a:lnRef idx="0">
            <a:scrgbClr r="0" g="0" b="0"/>
          </a:lnRef>
          <a:fillRef idx="0">
            <a:scrgbClr r="0" g="0" b="0"/>
          </a:fillRef>
          <a:effectRef idx="0">
            <a:scrgbClr r="0" g="0" b="0"/>
          </a:effectRef>
          <a:fontRef idx="minor"/>
        </p:style>
        <p:txBody>
          <a:bodyPr tIns="91440" bIns="91440"/>
          <a:lstStyle/>
          <a:p>
            <a:pPr>
              <a:lnSpc>
                <a:spcPct val="115000"/>
              </a:lnSpc>
            </a:pPr>
            <a:r>
              <a:rPr lang="es-AR" sz="1900" b="0" strike="noStrike" spc="-1">
                <a:solidFill>
                  <a:srgbClr val="000000"/>
                </a:solidFill>
                <a:uFill>
                  <a:solidFill>
                    <a:srgbClr val="FFFFFF"/>
                  </a:solidFill>
                </a:uFill>
                <a:latin typeface="Lato"/>
                <a:ea typeface="Lato"/>
              </a:rPr>
              <a:t>Los guiones deben eliminarse . La forma más rápida de hacerlo es con la función </a:t>
            </a:r>
            <a:r>
              <a:rPr lang="es-AR" sz="1900" b="1" strike="noStrike" spc="-1">
                <a:solidFill>
                  <a:srgbClr val="000000"/>
                </a:solidFill>
                <a:uFill>
                  <a:solidFill>
                    <a:srgbClr val="FFFFFF"/>
                  </a:solidFill>
                </a:uFill>
                <a:latin typeface="Lato"/>
                <a:ea typeface="Lato"/>
              </a:rPr>
              <a:t>Reemplazar todos desde el menú de edición de Word.</a:t>
            </a:r>
            <a:endParaRPr lang="es-AR" sz="1800" b="0" strike="noStrike" spc="-1">
              <a:solidFill>
                <a:srgbClr val="000000"/>
              </a:solidFill>
              <a:uFill>
                <a:solidFill>
                  <a:srgbClr val="FFFFFF"/>
                </a:solidFill>
              </a:uFill>
              <a:latin typeface="Arial"/>
            </a:endParaRPr>
          </a:p>
        </p:txBody>
      </p:sp>
      <p:pic>
        <p:nvPicPr>
          <p:cNvPr id="89" name="Google Shape;184;gca81f8f34d_0_46"/>
          <p:cNvPicPr/>
          <p:nvPr/>
        </p:nvPicPr>
        <p:blipFill>
          <a:blip r:embed="rId3"/>
          <a:stretch/>
        </p:blipFill>
        <p:spPr>
          <a:xfrm>
            <a:off x="648360" y="5871960"/>
            <a:ext cx="9829440" cy="456840"/>
          </a:xfrm>
          <a:prstGeom prst="rect">
            <a:avLst/>
          </a:prstGeom>
          <a:ln>
            <a:noFill/>
          </a:ln>
        </p:spPr>
      </p:pic>
      <p:sp>
        <p:nvSpPr>
          <p:cNvPr id="90" name="CustomShape 4"/>
          <p:cNvSpPr/>
          <p:nvPr/>
        </p:nvSpPr>
        <p:spPr>
          <a:xfrm>
            <a:off x="311760" y="1909080"/>
            <a:ext cx="4475160" cy="6120"/>
          </a:xfrm>
          <a:custGeom>
            <a:avLst/>
            <a:gdLst/>
            <a:ahLst/>
            <a:cxnLst/>
            <a:rect l="l" t="t" r="r" b="b"/>
            <a:pathLst>
              <a:path w="21600" h="21600">
                <a:moveTo>
                  <a:pt x="0" y="0"/>
                </a:moveTo>
                <a:lnTo>
                  <a:pt x="21600" y="21600"/>
                </a:lnTo>
              </a:path>
            </a:pathLst>
          </a:custGeom>
          <a:noFill/>
          <a:ln w="19080">
            <a:solidFill>
              <a:srgbClr val="A82582"/>
            </a:solidFill>
            <a:round/>
          </a:ln>
        </p:spPr>
        <p:style>
          <a:lnRef idx="0">
            <a:scrgbClr r="0" g="0" b="0"/>
          </a:lnRef>
          <a:fillRef idx="0">
            <a:scrgbClr r="0" g="0" b="0"/>
          </a:fillRef>
          <a:effectRef idx="0">
            <a:scrgbClr r="0" g="0" b="0"/>
          </a:effectRef>
          <a:fontRef idx="minor"/>
        </p:style>
      </p:sp>
      <p:sp>
        <p:nvSpPr>
          <p:cNvPr id="91" name="CustomShape 5"/>
          <p:cNvSpPr/>
          <p:nvPr/>
        </p:nvSpPr>
        <p:spPr>
          <a:xfrm>
            <a:off x="3822120" y="3072600"/>
            <a:ext cx="4308480" cy="2010600"/>
          </a:xfrm>
          <a:prstGeom prst="rect">
            <a:avLst/>
          </a:prstGeom>
          <a:noFill/>
          <a:ln>
            <a:noFill/>
          </a:ln>
        </p:spPr>
        <p:style>
          <a:lnRef idx="0">
            <a:scrgbClr r="0" g="0" b="0"/>
          </a:lnRef>
          <a:fillRef idx="0">
            <a:scrgbClr r="0" g="0" b="0"/>
          </a:fillRef>
          <a:effectRef idx="0">
            <a:scrgbClr r="0" g="0" b="0"/>
          </a:effectRef>
          <a:fontRef idx="minor"/>
        </p:style>
        <p:txBody>
          <a:bodyPr tIns="91440" bIns="91440"/>
          <a:lstStyle/>
          <a:p>
            <a:pPr>
              <a:lnSpc>
                <a:spcPct val="100000"/>
              </a:lnSpc>
            </a:pPr>
            <a:r>
              <a:rPr lang="es-AR" sz="3000" b="1" strike="noStrike" spc="-1">
                <a:solidFill>
                  <a:srgbClr val="A82582"/>
                </a:solidFill>
                <a:uFill>
                  <a:solidFill>
                    <a:srgbClr val="FFFFFF"/>
                  </a:solidFill>
                </a:uFill>
                <a:latin typeface="Lato"/>
                <a:ea typeface="Lato"/>
              </a:rPr>
              <a:t>LECTU-</a:t>
            </a:r>
            <a:endParaRPr lang="es-AR" sz="1800" b="0" strike="noStrike" spc="-1">
              <a:solidFill>
                <a:srgbClr val="000000"/>
              </a:solidFill>
              <a:uFill>
                <a:solidFill>
                  <a:srgbClr val="FFFFFF"/>
                </a:solidFill>
              </a:uFill>
              <a:latin typeface="Arial"/>
            </a:endParaRPr>
          </a:p>
          <a:p>
            <a:pPr>
              <a:lnSpc>
                <a:spcPct val="100000"/>
              </a:lnSpc>
            </a:pPr>
            <a:r>
              <a:rPr lang="es-AR" sz="3000" b="1" strike="noStrike" spc="-1">
                <a:solidFill>
                  <a:srgbClr val="A82582"/>
                </a:solidFill>
                <a:uFill>
                  <a:solidFill>
                    <a:srgbClr val="FFFFFF"/>
                  </a:solidFill>
                </a:uFill>
                <a:latin typeface="Lato"/>
                <a:ea typeface="Lato"/>
              </a:rPr>
              <a:t>RA</a:t>
            </a:r>
            <a:endParaRPr lang="es-AR" sz="1800" b="0" strike="noStrike" spc="-1">
              <a:solidFill>
                <a:srgbClr val="000000"/>
              </a:solidFill>
              <a:uFill>
                <a:solidFill>
                  <a:srgbClr val="FFFFFF"/>
                </a:solidFill>
              </a:uFill>
              <a:latin typeface="Arial"/>
            </a:endParaRPr>
          </a:p>
          <a:p>
            <a:pPr>
              <a:lnSpc>
                <a:spcPct val="100000"/>
              </a:lnSpc>
            </a:pPr>
            <a:endParaRPr lang="es-AR" sz="1800" b="0" strike="noStrike" spc="-1">
              <a:solidFill>
                <a:srgbClr val="000000"/>
              </a:solidFill>
              <a:uFill>
                <a:solidFill>
                  <a:srgbClr val="FFFFFF"/>
                </a:solidFill>
              </a:uFill>
              <a:latin typeface="Arial"/>
            </a:endParaRPr>
          </a:p>
          <a:p>
            <a:pPr>
              <a:lnSpc>
                <a:spcPct val="100000"/>
              </a:lnSpc>
            </a:pPr>
            <a:r>
              <a:rPr lang="es-AR" sz="3000" b="1" strike="noStrike" spc="-1">
                <a:solidFill>
                  <a:srgbClr val="A82582"/>
                </a:solidFill>
                <a:uFill>
                  <a:solidFill>
                    <a:srgbClr val="FFFFFF"/>
                  </a:solidFill>
                </a:uFill>
                <a:latin typeface="Lato"/>
                <a:ea typeface="Lato"/>
              </a:rPr>
              <a:t>ELIMINAR GUIÓN</a:t>
            </a:r>
            <a:endParaRPr lang="es-AR"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 name="Google Shape;192;gca6d8aeea7_0_21"/>
          <p:cNvPicPr/>
          <p:nvPr/>
        </p:nvPicPr>
        <p:blipFill>
          <a:blip r:embed="rId2"/>
          <a:srcRect t="10713" b="14395"/>
          <a:stretch/>
        </p:blipFill>
        <p:spPr>
          <a:xfrm>
            <a:off x="0" y="0"/>
            <a:ext cx="8210160" cy="1231200"/>
          </a:xfrm>
          <a:prstGeom prst="rect">
            <a:avLst/>
          </a:prstGeom>
          <a:ln>
            <a:noFill/>
          </a:ln>
        </p:spPr>
      </p:pic>
      <p:sp>
        <p:nvSpPr>
          <p:cNvPr id="93" name="CustomShape 1"/>
          <p:cNvSpPr/>
          <p:nvPr/>
        </p:nvSpPr>
        <p:spPr>
          <a:xfrm>
            <a:off x="8210520" y="0"/>
            <a:ext cx="3980880" cy="1231200"/>
          </a:xfrm>
          <a:prstGeom prst="rect">
            <a:avLst/>
          </a:prstGeom>
          <a:solidFill>
            <a:srgbClr val="EFDBE4"/>
          </a:solidFill>
          <a:ln w="12600">
            <a:solidFill>
              <a:srgbClr val="EFDBE4"/>
            </a:solidFill>
            <a:miter/>
          </a:ln>
        </p:spPr>
        <p:style>
          <a:lnRef idx="0">
            <a:scrgbClr r="0" g="0" b="0"/>
          </a:lnRef>
          <a:fillRef idx="0">
            <a:scrgbClr r="0" g="0" b="0"/>
          </a:fillRef>
          <a:effectRef idx="0">
            <a:scrgbClr r="0" g="0" b="0"/>
          </a:effectRef>
          <a:fontRef idx="minor"/>
        </p:style>
      </p:sp>
      <p:sp>
        <p:nvSpPr>
          <p:cNvPr id="94" name="CustomShape 2"/>
          <p:cNvSpPr/>
          <p:nvPr/>
        </p:nvSpPr>
        <p:spPr>
          <a:xfrm>
            <a:off x="1019880" y="2100960"/>
            <a:ext cx="8773560" cy="600120"/>
          </a:xfrm>
          <a:prstGeom prst="rect">
            <a:avLst/>
          </a:prstGeom>
          <a:noFill/>
          <a:ln>
            <a:noFill/>
          </a:ln>
        </p:spPr>
        <p:style>
          <a:lnRef idx="0">
            <a:scrgbClr r="0" g="0" b="0"/>
          </a:lnRef>
          <a:fillRef idx="0">
            <a:scrgbClr r="0" g="0" b="0"/>
          </a:fillRef>
          <a:effectRef idx="0">
            <a:scrgbClr r="0" g="0" b="0"/>
          </a:effectRef>
          <a:fontRef idx="minor"/>
        </p:style>
      </p:sp>
      <p:sp>
        <p:nvSpPr>
          <p:cNvPr id="95" name="CustomShape 3"/>
          <p:cNvSpPr/>
          <p:nvPr/>
        </p:nvSpPr>
        <p:spPr>
          <a:xfrm>
            <a:off x="961560" y="3823560"/>
            <a:ext cx="10268640" cy="914760"/>
          </a:xfrm>
          <a:prstGeom prst="rect">
            <a:avLst/>
          </a:prstGeom>
          <a:noFill/>
          <a:ln>
            <a:noFill/>
          </a:ln>
        </p:spPr>
        <p:style>
          <a:lnRef idx="0">
            <a:scrgbClr r="0" g="0" b="0"/>
          </a:lnRef>
          <a:fillRef idx="0">
            <a:scrgbClr r="0" g="0" b="0"/>
          </a:fillRef>
          <a:effectRef idx="0">
            <a:scrgbClr r="0" g="0" b="0"/>
          </a:effectRef>
          <a:fontRef idx="minor"/>
        </p:style>
        <p:txBody>
          <a:bodyPr tIns="91440" bIns="91440"/>
          <a:lstStyle/>
          <a:p>
            <a:pPr>
              <a:lnSpc>
                <a:spcPct val="100000"/>
              </a:lnSpc>
            </a:pPr>
            <a:endParaRPr lang="es-AR" sz="1800" b="0" strike="noStrike" spc="-1">
              <a:solidFill>
                <a:srgbClr val="000000"/>
              </a:solidFill>
              <a:uFill>
                <a:solidFill>
                  <a:srgbClr val="FFFFFF"/>
                </a:solidFill>
              </a:uFill>
              <a:latin typeface="Arial"/>
            </a:endParaRPr>
          </a:p>
          <a:p>
            <a:pPr>
              <a:lnSpc>
                <a:spcPct val="100000"/>
              </a:lnSpc>
            </a:pPr>
            <a:endParaRPr lang="es-AR" sz="1800" b="0" strike="noStrike" spc="-1">
              <a:solidFill>
                <a:srgbClr val="000000"/>
              </a:solidFill>
              <a:uFill>
                <a:solidFill>
                  <a:srgbClr val="FFFFFF"/>
                </a:solidFill>
              </a:uFill>
              <a:latin typeface="Arial"/>
            </a:endParaRPr>
          </a:p>
        </p:txBody>
      </p:sp>
      <p:sp>
        <p:nvSpPr>
          <p:cNvPr id="96" name="CustomShape 4"/>
          <p:cNvSpPr/>
          <p:nvPr/>
        </p:nvSpPr>
        <p:spPr>
          <a:xfrm>
            <a:off x="727920" y="1405800"/>
            <a:ext cx="10731600" cy="6874560"/>
          </a:xfrm>
          <a:prstGeom prst="rect">
            <a:avLst/>
          </a:prstGeom>
          <a:noFill/>
          <a:ln>
            <a:noFill/>
          </a:ln>
        </p:spPr>
        <p:style>
          <a:lnRef idx="0">
            <a:scrgbClr r="0" g="0" b="0"/>
          </a:lnRef>
          <a:fillRef idx="0">
            <a:scrgbClr r="0" g="0" b="0"/>
          </a:fillRef>
          <a:effectRef idx="0">
            <a:scrgbClr r="0" g="0" b="0"/>
          </a:effectRef>
          <a:fontRef idx="minor"/>
        </p:style>
        <p:txBody>
          <a:bodyPr tIns="91440" bIns="91440"/>
          <a:lstStyle/>
          <a:p>
            <a:pPr>
              <a:lnSpc>
                <a:spcPct val="115000"/>
              </a:lnSpc>
            </a:pPr>
            <a:r>
              <a:rPr lang="es-AR" sz="1900" b="1" strike="noStrike" spc="-1">
                <a:solidFill>
                  <a:srgbClr val="A82582"/>
                </a:solidFill>
                <a:uFill>
                  <a:solidFill>
                    <a:srgbClr val="FFFFFF"/>
                  </a:solidFill>
                </a:uFill>
                <a:latin typeface="Lato"/>
                <a:ea typeface="Lato"/>
              </a:rPr>
              <a:t>Comillas, paréntesis, corchetes y puntos suspensivos</a:t>
            </a:r>
            <a:r>
              <a:rPr lang="es-AR" sz="1900" b="0" strike="noStrike" spc="-1">
                <a:solidFill>
                  <a:srgbClr val="000000"/>
                </a:solidFill>
                <a:uFill>
                  <a:solidFill>
                    <a:srgbClr val="FFFFFF"/>
                  </a:solidFill>
                </a:uFill>
                <a:latin typeface="Lato"/>
                <a:ea typeface="Lato"/>
              </a:rPr>
              <a:t>: Estos deberán ser colocados igual que en el texto original, sin ninguna descripción ni previa, ni posterior</a:t>
            </a:r>
            <a:endParaRPr lang="es-AR" sz="1800" b="0" strike="noStrike" spc="-1">
              <a:solidFill>
                <a:srgbClr val="000000"/>
              </a:solidFill>
              <a:uFill>
                <a:solidFill>
                  <a:srgbClr val="FFFFFF"/>
                </a:solidFill>
              </a:uFill>
              <a:latin typeface="Arial"/>
            </a:endParaRPr>
          </a:p>
          <a:p>
            <a:pPr>
              <a:lnSpc>
                <a:spcPct val="115000"/>
              </a:lnSpc>
            </a:pPr>
            <a:endParaRPr lang="es-AR" sz="1800" b="0" strike="noStrike" spc="-1">
              <a:solidFill>
                <a:srgbClr val="000000"/>
              </a:solidFill>
              <a:uFill>
                <a:solidFill>
                  <a:srgbClr val="FFFFFF"/>
                </a:solidFill>
              </a:uFill>
              <a:latin typeface="Arial"/>
            </a:endParaRPr>
          </a:p>
          <a:p>
            <a:pPr>
              <a:lnSpc>
                <a:spcPct val="115000"/>
              </a:lnSpc>
            </a:pPr>
            <a:r>
              <a:rPr lang="es-AR" sz="1900" b="1" strike="noStrike" spc="-1">
                <a:solidFill>
                  <a:srgbClr val="A82582"/>
                </a:solidFill>
                <a:uFill>
                  <a:solidFill>
                    <a:srgbClr val="FFFFFF"/>
                  </a:solidFill>
                </a:uFill>
                <a:latin typeface="Lato"/>
                <a:ea typeface="Lato"/>
              </a:rPr>
              <a:t>Colores y subrayados</a:t>
            </a:r>
            <a:r>
              <a:rPr lang="es-AR" sz="1900" b="0" strike="noStrike" spc="-1">
                <a:solidFill>
                  <a:srgbClr val="A82582"/>
                </a:solidFill>
                <a:uFill>
                  <a:solidFill>
                    <a:srgbClr val="FFFFFF"/>
                  </a:solidFill>
                </a:uFill>
                <a:latin typeface="Lato"/>
                <a:ea typeface="Lato"/>
              </a:rPr>
              <a:t>: </a:t>
            </a:r>
            <a:r>
              <a:rPr lang="es-AR" sz="1900" b="0" strike="noStrike" spc="-1">
                <a:solidFill>
                  <a:srgbClr val="000000"/>
                </a:solidFill>
                <a:uFill>
                  <a:solidFill>
                    <a:srgbClr val="FFFFFF"/>
                  </a:solidFill>
                </a:uFill>
                <a:latin typeface="Lato"/>
                <a:ea typeface="Lato"/>
              </a:rPr>
              <a:t>Tanto los colores  como los destacados en los textos, son recursos meramente visuales, por lo cual los vamos a evitar. </a:t>
            </a:r>
            <a:endParaRPr lang="es-AR" sz="1800" b="0" strike="noStrike" spc="-1">
              <a:solidFill>
                <a:srgbClr val="000000"/>
              </a:solidFill>
              <a:uFill>
                <a:solidFill>
                  <a:srgbClr val="FFFFFF"/>
                </a:solidFill>
              </a:uFill>
              <a:latin typeface="Arial"/>
            </a:endParaRPr>
          </a:p>
          <a:p>
            <a:pPr>
              <a:lnSpc>
                <a:spcPct val="115000"/>
              </a:lnSpc>
            </a:pPr>
            <a:endParaRPr lang="es-AR" sz="1800" b="0" strike="noStrike" spc="-1">
              <a:solidFill>
                <a:srgbClr val="000000"/>
              </a:solidFill>
              <a:uFill>
                <a:solidFill>
                  <a:srgbClr val="FFFFFF"/>
                </a:solidFill>
              </a:uFill>
              <a:latin typeface="Arial"/>
            </a:endParaRPr>
          </a:p>
          <a:p>
            <a:pPr>
              <a:lnSpc>
                <a:spcPct val="115000"/>
              </a:lnSpc>
            </a:pPr>
            <a:r>
              <a:rPr lang="es-AR" sz="1900" b="1" strike="noStrike" spc="-1">
                <a:solidFill>
                  <a:srgbClr val="A82582"/>
                </a:solidFill>
                <a:uFill>
                  <a:solidFill>
                    <a:srgbClr val="FFFFFF"/>
                  </a:solidFill>
                </a:uFill>
                <a:latin typeface="Lato"/>
                <a:ea typeface="Lato"/>
              </a:rPr>
              <a:t>Símbolos y numeraciones: </a:t>
            </a:r>
            <a:r>
              <a:rPr lang="es-AR" sz="1900" b="0" strike="noStrike" spc="-1">
                <a:solidFill>
                  <a:srgbClr val="000000"/>
                </a:solidFill>
                <a:uFill>
                  <a:solidFill>
                    <a:srgbClr val="FFFFFF"/>
                  </a:solidFill>
                </a:uFill>
                <a:latin typeface="Lato"/>
                <a:ea typeface="Lato"/>
              </a:rPr>
              <a:t>Todos los símbolos extraños deberán ser eliminados. </a:t>
            </a:r>
            <a:endParaRPr lang="es-AR" sz="1800" b="0" strike="noStrike" spc="-1">
              <a:solidFill>
                <a:srgbClr val="000000"/>
              </a:solidFill>
              <a:uFill>
                <a:solidFill>
                  <a:srgbClr val="FFFFFF"/>
                </a:solidFill>
              </a:uFill>
              <a:latin typeface="Arial"/>
            </a:endParaRPr>
          </a:p>
          <a:p>
            <a:pPr>
              <a:lnSpc>
                <a:spcPct val="115000"/>
              </a:lnSpc>
            </a:pPr>
            <a:endParaRPr lang="es-AR" sz="1800" b="0" strike="noStrike" spc="-1">
              <a:solidFill>
                <a:srgbClr val="000000"/>
              </a:solidFill>
              <a:uFill>
                <a:solidFill>
                  <a:srgbClr val="FFFFFF"/>
                </a:solidFill>
              </a:uFill>
              <a:latin typeface="Arial"/>
            </a:endParaRPr>
          </a:p>
          <a:p>
            <a:pPr>
              <a:lnSpc>
                <a:spcPct val="115000"/>
              </a:lnSpc>
            </a:pPr>
            <a:r>
              <a:rPr lang="es-AR" sz="1900" b="1" strike="noStrike" spc="-1">
                <a:solidFill>
                  <a:srgbClr val="A82582"/>
                </a:solidFill>
                <a:uFill>
                  <a:solidFill>
                    <a:srgbClr val="FFFFFF"/>
                  </a:solidFill>
                </a:uFill>
                <a:latin typeface="Lato"/>
                <a:ea typeface="Lato"/>
              </a:rPr>
              <a:t>Citas:</a:t>
            </a:r>
            <a:r>
              <a:rPr lang="es-AR" sz="1900" b="0" strike="noStrike" spc="-1">
                <a:solidFill>
                  <a:srgbClr val="000000"/>
                </a:solidFill>
                <a:uFill>
                  <a:solidFill>
                    <a:srgbClr val="FFFFFF"/>
                  </a:solidFill>
                </a:uFill>
                <a:latin typeface="Lato"/>
                <a:ea typeface="Lato"/>
              </a:rPr>
              <a:t> Las citas tendrán que ser enumeradas igualmente que los gráficos. El número de la cita debe ser quitado del medio del texto, y colocado al final de la oración donde se encontraba (o de la siguiente oración si es necesario para conservar el sentido de las mismas). Al final del texto colocar un apartado con la totalidad de las citas.</a:t>
            </a:r>
            <a:endParaRPr lang="es-AR" sz="1800" b="0" strike="noStrike" spc="-1">
              <a:solidFill>
                <a:srgbClr val="000000"/>
              </a:solidFill>
              <a:uFill>
                <a:solidFill>
                  <a:srgbClr val="FFFFFF"/>
                </a:solidFill>
              </a:uFill>
              <a:latin typeface="Arial"/>
            </a:endParaRPr>
          </a:p>
          <a:p>
            <a:pPr marL="228600">
              <a:lnSpc>
                <a:spcPct val="150000"/>
              </a:lnSpc>
            </a:pPr>
            <a:r>
              <a:rPr lang="es-AR" sz="1900" b="0" strike="noStrike" spc="-1">
                <a:solidFill>
                  <a:srgbClr val="000000"/>
                </a:solidFill>
                <a:uFill>
                  <a:solidFill>
                    <a:srgbClr val="FFFFFF"/>
                  </a:solidFill>
                </a:uFill>
                <a:latin typeface="Lato"/>
                <a:ea typeface="Lato"/>
              </a:rPr>
              <a:t>Si el texto tiene muchos capítulos es conveniente agrupar las citas por capítulo, o sea al final de cada capítulo detallar las citas del mismo.</a:t>
            </a:r>
            <a:endParaRPr lang="es-AR" sz="1800" b="0" strike="noStrike" spc="-1">
              <a:solidFill>
                <a:srgbClr val="000000"/>
              </a:solidFill>
              <a:uFill>
                <a:solidFill>
                  <a:srgbClr val="FFFFFF"/>
                </a:solidFill>
              </a:uFill>
              <a:latin typeface="Arial"/>
            </a:endParaRPr>
          </a:p>
          <a:p>
            <a:pPr marL="457200">
              <a:lnSpc>
                <a:spcPct val="150000"/>
              </a:lnSpc>
            </a:pPr>
            <a:endParaRPr lang="es-AR" sz="1800" b="0" strike="noStrike" spc="-1">
              <a:solidFill>
                <a:srgbClr val="000000"/>
              </a:solidFill>
              <a:uFill>
                <a:solidFill>
                  <a:srgbClr val="FFFFFF"/>
                </a:solidFill>
              </a:uFill>
              <a:latin typeface="Arial"/>
            </a:endParaRPr>
          </a:p>
          <a:p>
            <a:pPr>
              <a:lnSpc>
                <a:spcPct val="115000"/>
              </a:lnSpc>
            </a:pPr>
            <a:endParaRPr lang="es-AR" sz="1800" b="0" strike="noStrike" spc="-1">
              <a:solidFill>
                <a:srgbClr val="000000"/>
              </a:solidFill>
              <a:uFill>
                <a:solidFill>
                  <a:srgbClr val="FFFFFF"/>
                </a:solidFill>
              </a:uFill>
              <a:latin typeface="Arial"/>
            </a:endParaRPr>
          </a:p>
          <a:p>
            <a:pPr>
              <a:lnSpc>
                <a:spcPct val="115000"/>
              </a:lnSpc>
            </a:pPr>
            <a:endParaRPr lang="es-AR" sz="1800" b="0" strike="noStrike" spc="-1">
              <a:solidFill>
                <a:srgbClr val="000000"/>
              </a:solidFill>
              <a:uFill>
                <a:solidFill>
                  <a:srgbClr val="FFFFFF"/>
                </a:solidFill>
              </a:uFill>
              <a:latin typeface="Arial"/>
            </a:endParaRPr>
          </a:p>
          <a:p>
            <a:pPr>
              <a:lnSpc>
                <a:spcPct val="100000"/>
              </a:lnSpc>
            </a:pPr>
            <a:endParaRPr lang="es-AR"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TotalTime>
  <Words>678</Words>
  <Application>Microsoft Office PowerPoint</Application>
  <PresentationFormat>Panorámica</PresentationFormat>
  <Paragraphs>67</Paragraphs>
  <Slides>8</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8</vt:i4>
      </vt:variant>
    </vt:vector>
  </HeadingPairs>
  <TitlesOfParts>
    <vt:vector size="16" baseType="lpstr">
      <vt:lpstr>Arial</vt:lpstr>
      <vt:lpstr>Calibri</vt:lpstr>
      <vt:lpstr>Lato</vt:lpstr>
      <vt:lpstr>Roboto</vt:lpstr>
      <vt:lpstr>Symbol</vt:lpstr>
      <vt:lpstr>Times New Roman</vt:lpstr>
      <vt:lpstr>Wingdings</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alumno</dc:creator>
  <dc:description/>
  <cp:lastModifiedBy>ddhhgen genero y Diversidad</cp:lastModifiedBy>
  <cp:revision>2</cp:revision>
  <dcterms:created xsi:type="dcterms:W3CDTF">2020-06-24T12:28:48Z</dcterms:created>
  <dcterms:modified xsi:type="dcterms:W3CDTF">2022-08-09T12:59:03Z</dcterms:modified>
  <dc:language>es-AR</dc:language>
</cp:coreProperties>
</file>